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tags/tag140.xml" ContentType="application/vnd.openxmlformats-officedocument.presentationml.tags+xml"/>
  <Override PartName="/ppt/tags/tag238.xml" ContentType="application/vnd.openxmlformats-officedocument.presentationml.tags+xml"/>
  <Override PartName="/ppt/tags/tag285.xml" ContentType="application/vnd.openxmlformats-officedocument.presentationml.tags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tags/tag424.xml" ContentType="application/vnd.openxmlformats-officedocument.presentationml.tags+xml"/>
  <Override PartName="/ppt/tags/tag471.xml" ContentType="application/vnd.openxmlformats-officedocument.presentationml.tags+xml"/>
  <Override PartName="/ppt/slideLayouts/slideLayout93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16.xml" ContentType="application/vnd.openxmlformats-officedocument.presentationml.tags+xml"/>
  <Override PartName="/ppt/tags/tag263.xml" ContentType="application/vnd.openxmlformats-officedocument.presentationml.tags+xml"/>
  <Override PartName="/ppt/tags/tag402.xml" ContentType="application/vnd.openxmlformats-officedocument.presentationml.tags+xml"/>
  <Default Extension="xml" ContentType="application/xml"/>
  <Override PartName="/ppt/slideLayouts/slideLayout24.xml" ContentType="application/vnd.openxmlformats-officedocument.presentationml.slideLayout+xml"/>
  <Override PartName="/ppt/tags/tag38.xml" ContentType="application/vnd.openxmlformats-officedocument.presentationml.tags+xml"/>
  <Override PartName="/ppt/tags/tag85.xml" ContentType="application/vnd.openxmlformats-officedocument.presentationml.tags+xml"/>
  <Override PartName="/ppt/tags/tag241.xml" ContentType="application/vnd.openxmlformats-officedocument.presentationml.tags+xml"/>
  <Override PartName="/ppt/tags/tag339.xml" ContentType="application/vnd.openxmlformats-officedocument.presentationml.tags+xml"/>
  <Override PartName="/ppt/slideLayouts/slideLayout71.xml" ContentType="application/vnd.openxmlformats-officedocument.presentationml.slideLayout+xml"/>
  <Override PartName="/ppt/tags/tag386.xml" ContentType="application/vnd.openxmlformats-officedocument.presentationml.tags+xml"/>
  <Override PartName="/ppt/tags/tag16.xml" ContentType="application/vnd.openxmlformats-officedocument.presentationml.tags+xml"/>
  <Override PartName="/ppt/tags/tag63.xml" ContentType="application/vnd.openxmlformats-officedocument.presentationml.tags+xml"/>
  <Override PartName="/ppt/tags/tag178.xml" ContentType="application/vnd.openxmlformats-officedocument.presentationml.tags+xml"/>
  <Override PartName="/ppt/tags/tag317.xml" ContentType="application/vnd.openxmlformats-officedocument.presentationml.tags+xml"/>
  <Override PartName="/ppt/tags/tag364.xml" ContentType="application/vnd.openxmlformats-officedocument.presentationml.tags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tags/tag487.xml" ContentType="application/vnd.openxmlformats-officedocument.presentationml.tags+xml"/>
  <Override PartName="/ppt/tags/tag503.xml" ContentType="application/vnd.openxmlformats-officedocument.presentationml.tags+xml"/>
  <Override PartName="/ppt/tags/tag41.xml" ContentType="application/vnd.openxmlformats-officedocument.presentationml.tags+xml"/>
  <Override PartName="/ppt/tags/tag279.xml" ContentType="application/vnd.openxmlformats-officedocument.presentationml.tags+xml"/>
  <Override PartName="/ppt/tags/tag342.xml" ContentType="application/vnd.openxmlformats-officedocument.presentationml.tags+xml"/>
  <Override PartName="/ppt/tags/tag134.xml" ContentType="application/vnd.openxmlformats-officedocument.presentationml.tags+xml"/>
  <Override PartName="/ppt/tags/tag181.xml" ContentType="application/vnd.openxmlformats-officedocument.presentationml.tags+xml"/>
  <Override PartName="/ppt/tags/tag320.xml" ContentType="application/vnd.openxmlformats-officedocument.presentationml.tags+xml"/>
  <Override PartName="/ppt/tags/tag418.xml" ContentType="application/vnd.openxmlformats-officedocument.presentationml.tags+xml"/>
  <Override PartName="/ppt/tags/tag465.xml" ContentType="application/vnd.openxmlformats-officedocument.presentationml.tags+xml"/>
  <Override PartName="/ppt/slideLayouts/slideLayout87.xml" ContentType="application/vnd.openxmlformats-officedocument.presentationml.slideLayout+xml"/>
  <Override PartName="/ppt/tags/tag112.xml" ContentType="application/vnd.openxmlformats-officedocument.presentationml.tags+xml"/>
  <Override PartName="/ppt/tags/tag257.xml" ContentType="application/vnd.openxmlformats-officedocument.presentationml.tags+xml"/>
  <Default Extension="png" ContentType="image/png"/>
  <Override PartName="/ppt/slideLayouts/slideLayout18.xml" ContentType="application/vnd.openxmlformats-officedocument.presentationml.slideLayout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tags/tag443.xml" ContentType="application/vnd.openxmlformats-officedocument.presentationml.tags+xml"/>
  <Override PartName="/ppt/tags/tag490.xml" ContentType="application/vnd.openxmlformats-officedocument.presentationml.tags+xml"/>
  <Override PartName="/ppt/slideLayouts/slideLayout43.xml" ContentType="application/vnd.openxmlformats-officedocument.presentationml.slideLayout+xml"/>
  <Override PartName="/ppt/tags/tag235.xml" ContentType="application/vnd.openxmlformats-officedocument.presentationml.tags+xml"/>
  <Override PartName="/ppt/tags/tag282.xml" ContentType="application/vnd.openxmlformats-officedocument.presentationml.tags+xml"/>
  <Default Extension="emf" ContentType="image/x-emf"/>
  <Override PartName="/ppt/tags/tag421.xml" ContentType="application/vnd.openxmlformats-officedocument.presentationml.tags+xml"/>
  <Override PartName="/ppt/slideLayouts/slideLayout90.xml" ContentType="application/vnd.openxmlformats-officedocument.presentationml.slideLayout+xml"/>
  <Override PartName="/ppt/tags/tag57.xml" ContentType="application/vnd.openxmlformats-officedocument.presentationml.tags+xml"/>
  <Override PartName="/ppt/tags/tag213.xml" ContentType="application/vnd.openxmlformats-officedocument.presentationml.tags+xml"/>
  <Override PartName="/ppt/tags/tag260.xml" ContentType="application/vnd.openxmlformats-officedocument.presentationml.tags+xml"/>
  <Override PartName="/ppt/tags/tag358.xml" ContentType="application/vnd.openxmlformats-officedocument.presentationml.tags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82.xml" ContentType="application/vnd.openxmlformats-officedocument.presentationml.tags+xml"/>
  <Override PartName="/ppt/tags/tag197.xml" ContentType="application/vnd.openxmlformats-officedocument.presentationml.tags+xml"/>
  <Override PartName="/ppt/tags/tag336.xml" ContentType="application/vnd.openxmlformats-officedocument.presentationml.tags+xml"/>
  <Override PartName="/ppt/tags/tag383.xml" ContentType="application/vnd.openxmlformats-officedocument.presentationml.tags+xml"/>
  <Override PartName="/ppt/tags/tag128.xml" ContentType="application/vnd.openxmlformats-officedocument.presentationml.tags+xml"/>
  <Override PartName="/ppt/tags/tag175.xml" ContentType="application/vnd.openxmlformats-officedocument.presentationml.tags+xml"/>
  <Override PartName="/ppt/tags/tag459.xml" ContentType="application/vnd.openxmlformats-officedocument.presentationml.tags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298.xml" ContentType="application/vnd.openxmlformats-officedocument.presentationml.tags+xml"/>
  <Override PartName="/ppt/tags/tag314.xml" ContentType="application/vnd.openxmlformats-officedocument.presentationml.tags+xml"/>
  <Override PartName="/ppt/tags/tag361.xml" ContentType="application/vnd.openxmlformats-officedocument.presentationml.tags+xml"/>
  <Override PartName="/ppt/tags/tag500.xml" ContentType="application/vnd.openxmlformats-officedocument.presentationml.tags+xml"/>
  <Override PartName="/ppt/slideMasters/slideMaster5.xml" ContentType="application/vnd.openxmlformats-officedocument.presentationml.slideMaster+xml"/>
  <Override PartName="/ppt/tags/tag106.xml" ContentType="application/vnd.openxmlformats-officedocument.presentationml.tags+xml"/>
  <Override PartName="/ppt/tags/tag153.xml" ContentType="application/vnd.openxmlformats-officedocument.presentationml.tags+xml"/>
  <Override PartName="/ppt/slideLayouts/slideLayout59.xml" ContentType="application/vnd.openxmlformats-officedocument.presentationml.slideLayout+xml"/>
  <Override PartName="/ppt/tags/tag437.xml" ContentType="application/vnd.openxmlformats-officedocument.presentationml.tags+xml"/>
  <Override PartName="/ppt/tags/tag484.xml" ContentType="application/vnd.openxmlformats-officedocument.presentationml.tags+xml"/>
  <Override PartName="/ppt/notesSlides/notesSlide4.xml" ContentType="application/vnd.openxmlformats-officedocument.presentationml.notesSlide+xml"/>
  <Override PartName="/ppt/tags/tag131.xml" ContentType="application/vnd.openxmlformats-officedocument.presentationml.tags+xml"/>
  <Override PartName="/ppt/tags/tag229.xml" ContentType="application/vnd.openxmlformats-officedocument.presentationml.tags+xml"/>
  <Override PartName="/ppt/tags/tag276.xml" ContentType="application/vnd.openxmlformats-officedocument.presentationml.tags+xml"/>
  <Override PartName="/ppt/tags/tag415.xml" ContentType="application/vnd.openxmlformats-officedocument.presentationml.tags+xml"/>
  <Override PartName="/ppt/tags/tag462.xml" ContentType="application/vnd.openxmlformats-officedocument.presentationml.tags+xml"/>
  <Override PartName="/ppt/tags/tag98.xml" ContentType="application/vnd.openxmlformats-officedocument.presentationml.tags+xml"/>
  <Override PartName="/ppt/slideLayouts/slideLayout37.xml" ContentType="application/vnd.openxmlformats-officedocument.presentationml.slideLayout+xml"/>
  <Override PartName="/ppt/tags/tag207.xml" ContentType="application/vnd.openxmlformats-officedocument.presentationml.tags+xml"/>
  <Override PartName="/ppt/tags/tag254.xml" ContentType="application/vnd.openxmlformats-officedocument.presentationml.tags+xml"/>
  <Override PartName="/ppt/tags/tag399.xml" ContentType="application/vnd.openxmlformats-officedocument.presentationml.tags+xml"/>
  <Override PartName="/ppt/slideLayouts/slideLayout8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slideLayouts/slideLayout62.xml" ContentType="application/vnd.openxmlformats-officedocument.presentationml.slideLayout+xml"/>
  <Override PartName="/ppt/tags/tag440.xml" ContentType="application/vnd.openxmlformats-officedocument.presentationml.tags+xml"/>
  <Override PartName="/ppt/tags/tag29.xml" ContentType="application/vnd.openxmlformats-officedocument.presentationml.tags+xml"/>
  <Override PartName="/ppt/tags/tag76.xml" ContentType="application/vnd.openxmlformats-officedocument.presentationml.tags+xml"/>
  <Override PartName="/ppt/tags/tag232.xml" ContentType="application/vnd.openxmlformats-officedocument.presentationml.tags+xml"/>
  <Override PartName="/ppt/tags/tag377.xml" ContentType="application/vnd.openxmlformats-officedocument.presentationml.tags+xml"/>
  <Override PartName="/ppt/tags/tag54.xml" ContentType="application/vnd.openxmlformats-officedocument.presentationml.tags+xml"/>
  <Override PartName="/ppt/slideLayouts/slideLayout40.xml" ContentType="application/vnd.openxmlformats-officedocument.presentationml.slideLayout+xml"/>
  <Override PartName="/ppt/tags/tag169.xml" ContentType="application/vnd.openxmlformats-officedocument.presentationml.tags+xml"/>
  <Override PartName="/ppt/tags/tag210.xml" ContentType="application/vnd.openxmlformats-officedocument.presentationml.tags+xml"/>
  <Override PartName="/ppt/tags/tag308.xml" ContentType="application/vnd.openxmlformats-officedocument.presentationml.tags+xml"/>
  <Override PartName="/ppt/tags/tag355.xml" ContentType="application/vnd.openxmlformats-officedocument.presentationml.tags+xml"/>
  <Override PartName="/ppt/tags/tag147.xml" ContentType="application/vnd.openxmlformats-officedocument.presentationml.tags+xml"/>
  <Override PartName="/ppt/tags/tag194.xml" ContentType="application/vnd.openxmlformats-officedocument.presentationml.tags+xml"/>
  <Override PartName="/ppt/tags/tag478.xml" ContentType="application/vnd.openxmlformats-officedocument.presentationml.tags+xml"/>
  <Override PartName="/ppt/tags/tag32.xml" ContentType="application/vnd.openxmlformats-officedocument.presentationml.tags+xml"/>
  <Override PartName="/ppt/tags/tag333.xml" ContentType="application/vnd.openxmlformats-officedocument.presentationml.tags+xml"/>
  <Override PartName="/ppt/tags/tag380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125.xml" ContentType="application/vnd.openxmlformats-officedocument.presentationml.tags+xml"/>
  <Override PartName="/ppt/tags/tag172.xml" ContentType="application/vnd.openxmlformats-officedocument.presentationml.tags+xml"/>
  <Override PartName="/ppt/tags/tag311.xml" ContentType="application/vnd.openxmlformats-officedocument.presentationml.tags+xml"/>
  <Override PartName="/ppt/slideLayouts/slideLayout78.xml" ContentType="application/vnd.openxmlformats-officedocument.presentationml.slideLayout+xml"/>
  <Override PartName="/ppt/tags/tag409.xml" ContentType="application/vnd.openxmlformats-officedocument.presentationml.tags+xml"/>
  <Override PartName="/ppt/tags/tag456.xml" ContentType="application/vnd.openxmlformats-officedocument.presentationml.tags+xml"/>
  <Override PartName="/ppt/slideMasters/slideMaster2.xml" ContentType="application/vnd.openxmlformats-officedocument.presentationml.slideMaster+xml"/>
  <Override PartName="/ppt/tags/tag103.xml" ContentType="application/vnd.openxmlformats-officedocument.presentationml.tags+xml"/>
  <Override PartName="/ppt/tags/tag150.xml" ContentType="application/vnd.openxmlformats-officedocument.presentationml.tags+xml"/>
  <Override PartName="/ppt/tags/tag248.xml" ContentType="application/vnd.openxmlformats-officedocument.presentationml.tags+xml"/>
  <Override PartName="/ppt/tags/tag295.xml" ContentType="application/vnd.openxmlformats-officedocument.presentationml.tags+xml"/>
  <Override PartName="/ppt/tags/tag434.xml" ContentType="application/vnd.openxmlformats-officedocument.presentationml.tags+xml"/>
  <Override PartName="/ppt/tags/tag481.xml" ContentType="application/vnd.openxmlformats-officedocument.presentationml.tags+xml"/>
  <Override PartName="/ppt/notesSlides/notesSlide1.xml" ContentType="application/vnd.openxmlformats-officedocument.presentationml.notesSlide+xml"/>
  <Override PartName="/ppt/tags/tag226.xml" ContentType="application/vnd.openxmlformats-officedocument.presentationml.tags+xml"/>
  <Override PartName="/ppt/tags/tag273.xml" ContentType="application/vnd.openxmlformats-officedocument.presentationml.tags+xml"/>
  <Override PartName="/ppt/slideLayouts/slideLayout5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tags/tag412.xml" ContentType="application/vnd.openxmlformats-officedocument.presentationml.tags+xml"/>
  <Override PartName="/ppt/tags/tag48.xml" ContentType="application/vnd.openxmlformats-officedocument.presentationml.tags+xml"/>
  <Override PartName="/ppt/tags/tag95.xml" ContentType="application/vnd.openxmlformats-officedocument.presentationml.tags+xml"/>
  <Override PartName="/ppt/tags/tag188.xml" ContentType="application/vnd.openxmlformats-officedocument.presentationml.tags+xml"/>
  <Override PartName="/ppt/tags/tag204.xml" ContentType="application/vnd.openxmlformats-officedocument.presentationml.tags+xml"/>
  <Override PartName="/ppt/tags/tag251.xml" ContentType="application/vnd.openxmlformats-officedocument.presentationml.tags+xml"/>
  <Override PartName="/ppt/tags/tag349.xml" ContentType="application/vnd.openxmlformats-officedocument.presentationml.tags+xml"/>
  <Override PartName="/ppt/tags/tag396.xml" ContentType="application/vnd.openxmlformats-officedocument.presentationml.tags+xml"/>
  <Override PartName="/ppt/slideLayouts/slideLayout12.xml" ContentType="application/vnd.openxmlformats-officedocument.presentationml.slideLayout+xml"/>
  <Override PartName="/ppt/tags/tag26.xml" ContentType="application/vnd.openxmlformats-officedocument.presentationml.tags+xml"/>
  <Override PartName="/ppt/tags/tag73.xml" ContentType="application/vnd.openxmlformats-officedocument.presentationml.tags+xml"/>
  <Override PartName="/ppt/tags/tag327.xml" ContentType="application/vnd.openxmlformats-officedocument.presentationml.tags+xml"/>
  <Override PartName="/ppt/tags/tag374.xml" ContentType="application/vnd.openxmlformats-officedocument.presentationml.tags+xml"/>
  <Override PartName="/ppt/tags/tag119.xml" ContentType="application/vnd.openxmlformats-officedocument.presentationml.tags+xml"/>
  <Override PartName="/ppt/tags/tag166.xml" ContentType="application/vnd.openxmlformats-officedocument.presentationml.tags+xml"/>
  <Override PartName="/ppt/tags/tag497.xml" ContentType="application/vnd.openxmlformats-officedocument.presentationml.tags+xml"/>
  <Override PartName="/ppt/tags/tag51.xml" ContentType="application/vnd.openxmlformats-officedocument.presentationml.tags+xml"/>
  <Override PartName="/ppt/tags/tag289.xml" ContentType="application/vnd.openxmlformats-officedocument.presentationml.tags+xml"/>
  <Override PartName="/ppt/tags/tag305.xml" ContentType="application/vnd.openxmlformats-officedocument.presentationml.tags+xml"/>
  <Override PartName="/ppt/tags/tag352.xml" ContentType="application/vnd.openxmlformats-officedocument.presentationml.tags+xml"/>
  <Override PartName="/ppt/tags/tag144.xml" ContentType="application/vnd.openxmlformats-officedocument.presentationml.tags+xml"/>
  <Override PartName="/ppt/tags/tag191.xml" ContentType="application/vnd.openxmlformats-officedocument.presentationml.tags+xml"/>
  <Override PartName="/ppt/tags/tag330.xml" ContentType="application/vnd.openxmlformats-officedocument.presentationml.tags+xml"/>
  <Override PartName="/ppt/tags/tag428.xml" ContentType="application/vnd.openxmlformats-officedocument.presentationml.tags+xml"/>
  <Override PartName="/ppt/tags/tag475.xml" ContentType="application/vnd.openxmlformats-officedocument.presentationml.tags+xml"/>
  <Override PartName="/ppt/tags/tag122.xml" ContentType="application/vnd.openxmlformats-officedocument.presentationml.tags+xml"/>
  <Override PartName="/ppt/tags/tag267.xml" ContentType="application/vnd.openxmlformats-officedocument.presentationml.tags+xml"/>
  <Override PartName="/ppt/tags/tag406.xml" ContentType="application/vnd.openxmlformats-officedocument.presentationml.tags+xml"/>
  <Override PartName="/ppt/tags/tag453.xml" ContentType="application/vnd.openxmlformats-officedocument.presentationml.tag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89.xml" ContentType="application/vnd.openxmlformats-officedocument.presentationml.tags+xml"/>
  <Override PartName="/ppt/slideLayouts/slideLayout28.xml" ContentType="application/vnd.openxmlformats-officedocument.presentationml.slideLayout+xml"/>
  <Override PartName="/ppt/tags/tag245.xml" ContentType="application/vnd.openxmlformats-officedocument.presentationml.tags+xml"/>
  <Override PartName="/ppt/tags/tag292.xml" ContentType="application/vnd.openxmlformats-officedocument.presentationml.tags+xml"/>
  <Override PartName="/ppt/slideLayouts/slideLayout75.xml" ContentType="application/vnd.openxmlformats-officedocument.presentationml.slideLayout+xml"/>
  <Override PartName="/ppt/tags/tag100.xml" ContentType="application/vnd.openxmlformats-officedocument.presentationml.tags+xml"/>
  <Override PartName="/ppt/slideLayouts/slideLayout53.xml" ContentType="application/vnd.openxmlformats-officedocument.presentationml.slideLayout+xml"/>
  <Override PartName="/ppt/tags/tag368.xml" ContentType="application/vnd.openxmlformats-officedocument.presentationml.tags+xml"/>
  <Override PartName="/ppt/tags/tag431.xml" ContentType="application/vnd.openxmlformats-officedocument.presentationml.tags+xml"/>
  <Override PartName="/ppt/tags/tag67.xml" ContentType="application/vnd.openxmlformats-officedocument.presentationml.tags+xml"/>
  <Override PartName="/ppt/tags/tag223.xml" ContentType="application/vnd.openxmlformats-officedocument.presentationml.tags+xml"/>
  <Override PartName="/ppt/tags/tag270.xml" ContentType="application/vnd.openxmlformats-officedocument.presentationml.tags+xml"/>
  <Override PartName="/ppt/tags/tag507.xml" ContentType="application/vnd.openxmlformats-officedocument.presentationml.tags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slideLayouts/slideLayout31.xml" ContentType="application/vnd.openxmlformats-officedocument.presentationml.slideLayout+xml"/>
  <Override PartName="/ppt/tags/tag201.xml" ContentType="application/vnd.openxmlformats-officedocument.presentationml.tags+xml"/>
  <Override PartName="/ppt/tags/tag346.xml" ContentType="application/vnd.openxmlformats-officedocument.presentationml.tags+xml"/>
  <Override PartName="/ppt/tags/tag393.xml" ContentType="application/vnd.openxmlformats-officedocument.presentationml.tags+xml"/>
  <Override PartName="/ppt/tags/tag138.xml" ContentType="application/vnd.openxmlformats-officedocument.presentationml.tags+xml"/>
  <Override PartName="/ppt/tags/tag185.xml" ContentType="application/vnd.openxmlformats-officedocument.presentationml.tags+xml"/>
  <Override PartName="/ppt/tags/tag324.xml" ContentType="application/vnd.openxmlformats-officedocument.presentationml.tags+xml"/>
  <Override PartName="/ppt/tags/tag371.xml" ContentType="application/vnd.openxmlformats-officedocument.presentationml.tags+xml"/>
  <Override PartName="/ppt/tags/tag469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63.xml" ContentType="application/vnd.openxmlformats-officedocument.presentationml.tags+xml"/>
  <Override PartName="/ppt/tags/tag9.xml" ContentType="application/vnd.openxmlformats-officedocument.presentationml.tags+xml"/>
  <Override PartName="/ppt/tags/tag302.xml" ContentType="application/vnd.openxmlformats-officedocument.presentationml.tags+xml"/>
  <Override PartName="/ppt/slideLayouts/slideLayout69.xml" ContentType="application/vnd.openxmlformats-officedocument.presentationml.slideLayout+xml"/>
  <Override PartName="/ppt/tags/tag447.xml" ContentType="application/vnd.openxmlformats-officedocument.presentationml.tags+xml"/>
  <Override PartName="/ppt/tags/tag494.xml" ContentType="application/vnd.openxmlformats-officedocument.presentationml.tags+xml"/>
  <Override PartName="/ppt/theme/theme6.xml" ContentType="application/vnd.openxmlformats-officedocument.theme+xml"/>
  <Override PartName="/ppt/tags/tag141.xml" ContentType="application/vnd.openxmlformats-officedocument.presentationml.tags+xml"/>
  <Override PartName="/ppt/tags/tag239.xml" ContentType="application/vnd.openxmlformats-officedocument.presentationml.tags+xml"/>
  <Override PartName="/ppt/tags/tag286.xml" ContentType="application/vnd.openxmlformats-officedocument.presentationml.tags+xml"/>
  <Override PartName="/ppt/tags/tag425.xml" ContentType="application/vnd.openxmlformats-officedocument.presentationml.tags+xml"/>
  <Override PartName="/ppt/tags/tag472.xml" ContentType="application/vnd.openxmlformats-officedocument.presentationml.tags+xml"/>
  <Override PartName="/ppt/slideLayouts/slideLayout47.xml" ContentType="application/vnd.openxmlformats-officedocument.presentationml.slideLayout+xml"/>
  <Override PartName="/ppt/tags/tag217.xml" ContentType="application/vnd.openxmlformats-officedocument.presentationml.tags+xml"/>
  <Override PartName="/ppt/tags/tag264.xml" ContentType="application/vnd.openxmlformats-officedocument.presentationml.tags+xml"/>
  <Override PartName="/ppt/slideLayouts/slideLayout94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Override PartName="/ppt/tags/tag86.xml" ContentType="application/vnd.openxmlformats-officedocument.presentationml.tags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tags/tag387.xml" ContentType="application/vnd.openxmlformats-officedocument.presentationml.tags+xml"/>
  <Override PartName="/ppt/tags/tag403.xml" ContentType="application/vnd.openxmlformats-officedocument.presentationml.tags+xml"/>
  <Override PartName="/ppt/tags/tag450.xml" ContentType="application/vnd.openxmlformats-officedocument.presentationml.tags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tags/tag179.xml" ContentType="application/vnd.openxmlformats-officedocument.presentationml.tags+xml"/>
  <Override PartName="/ppt/tags/tag231.xml" ContentType="application/vnd.openxmlformats-officedocument.presentationml.tags+xml"/>
  <Override PartName="/ppt/tags/tag242.xml" ContentType="application/vnd.openxmlformats-officedocument.presentationml.tags+xml"/>
  <Override PartName="/ppt/tags/tag329.xml" ContentType="application/vnd.openxmlformats-officedocument.presentationml.tags+xml"/>
  <Override PartName="/ppt/slideLayouts/slideLayout61.xml" ContentType="application/vnd.openxmlformats-officedocument.presentationml.slideLayout+xml"/>
  <Override PartName="/ppt/tags/tag376.xml" ContentType="application/vnd.openxmlformats-officedocument.presentationml.tags+xml"/>
  <Override PartName="/ppt/tags/tag17.xml" ContentType="application/vnd.openxmlformats-officedocument.presentationml.tags+xml"/>
  <Override PartName="/ppt/tags/tag64.xml" ContentType="application/vnd.openxmlformats-officedocument.presentationml.tags+xml"/>
  <Override PartName="/ppt/tags/tag168.xml" ContentType="application/vnd.openxmlformats-officedocument.presentationml.tags+xml"/>
  <Override PartName="/ppt/tags/tag220.xml" ContentType="application/vnd.openxmlformats-officedocument.presentationml.tags+xml"/>
  <Override PartName="/ppt/tags/tag318.xml" ContentType="application/vnd.openxmlformats-officedocument.presentationml.tags+xml"/>
  <Override PartName="/ppt/slideLayouts/slideLayout50.xml" ContentType="application/vnd.openxmlformats-officedocument.presentationml.slideLayout+xml"/>
  <Override PartName="/ppt/tags/tag365.xml" ContentType="application/vnd.openxmlformats-officedocument.presentationml.tags+xml"/>
  <Override PartName="/ppt/tags/tag499.xml" ContentType="application/vnd.openxmlformats-officedocument.presentationml.tags+xml"/>
  <Override PartName="/ppt/tags/tag504.xml" ContentType="application/vnd.openxmlformats-officedocument.presentationml.tags+xml"/>
  <Override PartName="/ppt/tags/tag53.xml" ContentType="application/vnd.openxmlformats-officedocument.presentationml.tags+xml"/>
  <Override PartName="/ppt/tags/tag157.xml" ContentType="application/vnd.openxmlformats-officedocument.presentationml.tags+xml"/>
  <Override PartName="/ppt/tags/tag307.xml" ContentType="application/vnd.openxmlformats-officedocument.presentationml.tags+xml"/>
  <Override PartName="/ppt/tags/tag343.xml" ContentType="application/vnd.openxmlformats-officedocument.presentationml.tags+xml"/>
  <Override PartName="/ppt/tags/tag354.xml" ContentType="application/vnd.openxmlformats-officedocument.presentationml.tags+xml"/>
  <Override PartName="/ppt/tags/tag390.xml" ContentType="application/vnd.openxmlformats-officedocument.presentationml.tags+xml"/>
  <Override PartName="/ppt/tags/tag488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tags/tag182.xml" ContentType="application/vnd.openxmlformats-officedocument.presentationml.tags+xml"/>
  <Override PartName="/ppt/tags/tag193.xml" ContentType="application/vnd.openxmlformats-officedocument.presentationml.tags+xml"/>
  <Override PartName="/ppt/tags/tag332.xml" ContentType="application/vnd.openxmlformats-officedocument.presentationml.tags+xml"/>
  <Override PartName="/ppt/tags/tag477.xml" ContentType="application/vnd.openxmlformats-officedocument.presentationml.tags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ppt/tags/tag124.xml" ContentType="application/vnd.openxmlformats-officedocument.presentationml.tags+xml"/>
  <Override PartName="/ppt/tags/tag171.xml" ContentType="application/vnd.openxmlformats-officedocument.presentationml.tags+xml"/>
  <Override PartName="/ppt/tags/tag269.xml" ContentType="application/vnd.openxmlformats-officedocument.presentationml.tags+xml"/>
  <Override PartName="/ppt/tags/tag321.xml" ContentType="application/vnd.openxmlformats-officedocument.presentationml.tags+xml"/>
  <Override PartName="/ppt/tags/tag408.xml" ContentType="application/vnd.openxmlformats-officedocument.presentationml.tags+xml"/>
  <Override PartName="/ppt/tags/tag419.xml" ContentType="application/vnd.openxmlformats-officedocument.presentationml.tags+xml"/>
  <Override PartName="/ppt/tags/tag455.xml" ContentType="application/vnd.openxmlformats-officedocument.presentationml.tags+xml"/>
  <Override PartName="/ppt/tags/tag466.xml" ContentType="application/vnd.openxmlformats-officedocument.presentationml.tags+xml"/>
  <Override PartName="/ppt/slideLayouts/slideLayout88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tags/tag113.xml" ContentType="application/vnd.openxmlformats-officedocument.presentationml.tags+xml"/>
  <Override PartName="/ppt/tags/tag160.xml" ContentType="application/vnd.openxmlformats-officedocument.presentationml.tags+xml"/>
  <Override PartName="/ppt/tags/tag247.xml" ContentType="application/vnd.openxmlformats-officedocument.presentationml.tags+xml"/>
  <Override PartName="/ppt/tags/tag258.xml" ContentType="application/vnd.openxmlformats-officedocument.presentationml.tags+xml"/>
  <Override PartName="/ppt/tags/tag294.xml" ContentType="application/vnd.openxmlformats-officedocument.presentationml.tags+xml"/>
  <Override PartName="/ppt/tags/tag310.xml" ContentType="application/vnd.openxmlformats-officedocument.presentationml.tags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ags/tag444.xml" ContentType="application/vnd.openxmlformats-officedocument.presentationml.tags+xml"/>
  <Override PartName="/ppt/tags/tag491.xml" ContentType="application/vnd.openxmlformats-officedocument.presentationml.tags+xml"/>
  <Override PartName="/ppt/slideMasters/slideMaster1.xml" ContentType="application/vnd.openxmlformats-officedocument.presentationml.slideMaster+xml"/>
  <Override PartName="/ppt/tags/tag102.xml" ContentType="application/vnd.openxmlformats-officedocument.presentationml.tags+xml"/>
  <Override PartName="/ppt/tags/tag236.xml" ContentType="application/vnd.openxmlformats-officedocument.presentationml.tags+xml"/>
  <Override PartName="/ppt/tags/tag283.xml" ContentType="application/vnd.openxmlformats-officedocument.presentationml.tags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tags/tag433.xml" ContentType="application/vnd.openxmlformats-officedocument.presentationml.tags+xml"/>
  <Override PartName="/ppt/tags/tag480.xml" ContentType="application/vnd.openxmlformats-officedocument.presentationml.tags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slideLayouts/slideLayout44.xml" ContentType="application/vnd.openxmlformats-officedocument.presentationml.slideLayout+xml"/>
  <Override PartName="/ppt/tags/tag225.xml" ContentType="application/vnd.openxmlformats-officedocument.presentationml.tags+xml"/>
  <Override PartName="/ppt/tags/tag272.xml" ContentType="application/vnd.openxmlformats-officedocument.presentationml.tags+xml"/>
  <Override PartName="/ppt/tags/tag359.xml" ContentType="application/vnd.openxmlformats-officedocument.presentationml.tags+xml"/>
  <Override PartName="/ppt/tags/tag411.xml" ContentType="application/vnd.openxmlformats-officedocument.presentationml.tags+xml"/>
  <Override PartName="/ppt/tags/tag422.xml" ContentType="application/vnd.openxmlformats-officedocument.presentationml.tags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tags/tag47.xml" ContentType="application/vnd.openxmlformats-officedocument.presentationml.tags+xml"/>
  <Override PartName="/ppt/tags/tag94.xml" ContentType="application/vnd.openxmlformats-officedocument.presentationml.tags+xml"/>
  <Override PartName="/ppt/slideLayouts/slideLayout33.xml" ContentType="application/vnd.openxmlformats-officedocument.presentationml.slideLayout+xml"/>
  <Override PartName="/ppt/tags/tag198.xml" ContentType="application/vnd.openxmlformats-officedocument.presentationml.tags+xml"/>
  <Override PartName="/ppt/tags/tag203.xml" ContentType="application/vnd.openxmlformats-officedocument.presentationml.tags+xml"/>
  <Override PartName="/ppt/tags/tag214.xml" ContentType="application/vnd.openxmlformats-officedocument.presentationml.tags+xml"/>
  <Override PartName="/ppt/tags/tag250.xml" ContentType="application/vnd.openxmlformats-officedocument.presentationml.tags+xml"/>
  <Override PartName="/ppt/tags/tag261.xml" ContentType="application/vnd.openxmlformats-officedocument.presentationml.tags+xml"/>
  <Override PartName="/ppt/slideLayouts/slideLayout80.xml" ContentType="application/vnd.openxmlformats-officedocument.presentationml.slideLayout+xml"/>
  <Override PartName="/ppt/tags/tag348.xml" ContentType="application/vnd.openxmlformats-officedocument.presentationml.tags+xml"/>
  <Override PartName="/ppt/tags/tag395.xml" ContentType="application/vnd.openxmlformats-officedocument.presentationml.tags+xml"/>
  <Override PartName="/ppt/tags/tag400.xml" ContentType="application/vnd.openxmlformats-officedocument.presentationml.tags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tags/tag83.xml" ContentType="application/vnd.openxmlformats-officedocument.presentationml.tags+xml"/>
  <Override PartName="/ppt/tags/tag187.xml" ContentType="application/vnd.openxmlformats-officedocument.presentationml.tags+xml"/>
  <Override PartName="/ppt/tags/tag337.xml" ContentType="application/vnd.openxmlformats-officedocument.presentationml.tags+xml"/>
  <Override PartName="/ppt/tags/tag384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165.xml" ContentType="application/vnd.openxmlformats-officedocument.presentationml.tags+xml"/>
  <Override PartName="/ppt/tags/tag176.xml" ContentType="application/vnd.openxmlformats-officedocument.presentationml.tags+xml"/>
  <Override PartName="/ppt/tags/tag315.xml" ContentType="application/vnd.openxmlformats-officedocument.presentationml.tags+xml"/>
  <Override PartName="/ppt/tags/tag326.xml" ContentType="application/vnd.openxmlformats-officedocument.presentationml.tags+xml"/>
  <Override PartName="/ppt/tags/tag362.xml" ContentType="application/vnd.openxmlformats-officedocument.presentationml.tags+xml"/>
  <Override PartName="/ppt/tags/tag373.xml" ContentType="application/vnd.openxmlformats-officedocument.presentationml.tags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54.xml" ContentType="application/vnd.openxmlformats-officedocument.presentationml.tags+xml"/>
  <Override PartName="/ppt/tags/tag299.xml" ContentType="application/vnd.openxmlformats-officedocument.presentationml.tags+xml"/>
  <Override PartName="/ppt/tags/tag304.xml" ContentType="application/vnd.openxmlformats-officedocument.presentationml.tags+xml"/>
  <Override PartName="/ppt/tags/tag351.xml" ContentType="application/vnd.openxmlformats-officedocument.presentationml.tags+xml"/>
  <Override PartName="/ppt/tags/tag438.xml" ContentType="application/vnd.openxmlformats-officedocument.presentationml.tags+xml"/>
  <Override PartName="/ppt/tags/tag449.xml" ContentType="application/vnd.openxmlformats-officedocument.presentationml.tags+xml"/>
  <Override PartName="/ppt/tags/tag485.xml" ContentType="application/vnd.openxmlformats-officedocument.presentationml.tags+xml"/>
  <Override PartName="/ppt/tags/tag496.xml" ContentType="application/vnd.openxmlformats-officedocument.presentationml.tags+xml"/>
  <Override PartName="/ppt/tags/tag501.xml" ContentType="application/vnd.openxmlformats-officedocument.presentationml.tags+xml"/>
  <Override PartName="/ppt/tags/tag143.xml" ContentType="application/vnd.openxmlformats-officedocument.presentationml.tags+xml"/>
  <Override PartName="/ppt/tags/tag190.xml" ContentType="application/vnd.openxmlformats-officedocument.presentationml.tags+xml"/>
  <Override PartName="/ppt/tags/tag277.xml" ContentType="application/vnd.openxmlformats-officedocument.presentationml.tags+xml"/>
  <Override PartName="/ppt/tags/tag288.xml" ContentType="application/vnd.openxmlformats-officedocument.presentationml.tags+xml"/>
  <Override PartName="/ppt/tags/tag340.xml" ContentType="application/vnd.openxmlformats-officedocument.presentationml.tags+xml"/>
  <Override PartName="/ppt/tags/tag427.xml" ContentType="application/vnd.openxmlformats-officedocument.presentationml.tags+xml"/>
  <Override PartName="/ppt/tags/tag474.xml" ContentType="application/vnd.openxmlformats-officedocument.presentationml.tags+xml"/>
  <Override PartName="/ppt/notesSlides/notesSlide5.xml" ContentType="application/vnd.openxmlformats-officedocument.presentationml.notesSlide+xml"/>
  <Override PartName="/ppt/tags/tag132.xml" ContentType="application/vnd.openxmlformats-officedocument.presentationml.tags+xml"/>
  <Override PartName="/ppt/slideLayouts/slideLayout38.xml" ContentType="application/vnd.openxmlformats-officedocument.presentationml.slideLayout+xml"/>
  <Override PartName="/ppt/tags/tag219.xml" ContentType="application/vnd.openxmlformats-officedocument.presentationml.tags+xml"/>
  <Override PartName="/ppt/tags/tag266.xml" ContentType="application/vnd.openxmlformats-officedocument.presentationml.tags+xml"/>
  <Override PartName="/ppt/slideLayouts/slideLayout49.xml" ContentType="application/vnd.openxmlformats-officedocument.presentationml.slideLayout+xml"/>
  <Override PartName="/ppt/tags/tag416.xml" ContentType="application/vnd.openxmlformats-officedocument.presentationml.tags+xml"/>
  <Override PartName="/ppt/tags/tag463.xml" ContentType="application/vnd.openxmlformats-officedocument.presentationml.tags+xml"/>
  <Override PartName="/ppt/slideLayouts/slideLayout85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slideLayouts/slideLayout27.xml" ContentType="application/vnd.openxmlformats-officedocument.presentationml.slideLayout+xml"/>
  <Override PartName="/ppt/tags/tag208.xml" ContentType="application/vnd.openxmlformats-officedocument.presentationml.tags+xml"/>
  <Override PartName="/ppt/tags/tag255.xml" ContentType="application/vnd.openxmlformats-officedocument.presentationml.tags+xml"/>
  <Override PartName="/ppt/slideLayouts/slideLayout74.xml" ContentType="application/vnd.openxmlformats-officedocument.presentationml.slideLayout+xml"/>
  <Override PartName="/ppt/tags/tag389.xml" ContentType="application/vnd.openxmlformats-officedocument.presentationml.tags+xml"/>
  <Override PartName="/ppt/tags/tag405.xml" ContentType="application/vnd.openxmlformats-officedocument.presentationml.tags+xml"/>
  <Override PartName="/ppt/tags/tag452.xml" ContentType="application/vnd.openxmlformats-officedocument.presentationml.tags+xml"/>
  <Override PartName="/ppt/slideLayouts/slideLayout16.xml" ContentType="application/vnd.openxmlformats-officedocument.presentationml.slideLayout+xml"/>
  <Override PartName="/ppt/tags/tag3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tags/tag233.xml" ContentType="application/vnd.openxmlformats-officedocument.presentationml.tags+xml"/>
  <Override PartName="/ppt/tags/tag244.xml" ContentType="application/vnd.openxmlformats-officedocument.presentationml.tags+xml"/>
  <Override PartName="/ppt/tags/tag280.xml" ContentType="application/vnd.openxmlformats-officedocument.presentationml.tags+xml"/>
  <Override PartName="/ppt/tags/tag291.xml" ContentType="application/vnd.openxmlformats-officedocument.presentationml.tags+xml"/>
  <Override PartName="/ppt/slideLayouts/slideLayout63.xml" ContentType="application/vnd.openxmlformats-officedocument.presentationml.slideLayout+xml"/>
  <Override PartName="/ppt/tags/tag378.xml" ContentType="application/vnd.openxmlformats-officedocument.presentationml.tags+xml"/>
  <Override PartName="/ppt/tags/tag430.xml" ContentType="application/vnd.openxmlformats-officedocument.presentationml.tags+xml"/>
  <Override PartName="/ppt/tags/tag441.xml" ContentType="application/vnd.openxmlformats-officedocument.presentationml.tags+xml"/>
  <Default Extension="jpeg" ContentType="image/jpeg"/>
  <Override PartName="/ppt/tags/tag19.xml" ContentType="application/vnd.openxmlformats-officedocument.presentationml.tags+xml"/>
  <Override PartName="/ppt/tags/tag66.xml" ContentType="application/vnd.openxmlformats-officedocument.presentationml.tags+xml"/>
  <Override PartName="/ppt/slideLayouts/slideLayout41.xml" ContentType="application/vnd.openxmlformats-officedocument.presentationml.slideLayout+xml"/>
  <Override PartName="/ppt/tags/tag222.xml" ContentType="application/vnd.openxmlformats-officedocument.presentationml.tags+xml"/>
  <Override PartName="/ppt/slideLayouts/slideLayout52.xml" ContentType="application/vnd.openxmlformats-officedocument.presentationml.slideLayout+xml"/>
  <Override PartName="/ppt/tags/tag367.xml" ContentType="application/vnd.openxmlformats-officedocument.presentationml.tags+xml"/>
  <Override PartName="/ppt/tags/tag506.xml" ContentType="application/vnd.openxmlformats-officedocument.presentationml.tags+xml"/>
  <Override PartName="/ppt/tags/tag55.xml" ContentType="application/vnd.openxmlformats-officedocument.presentationml.tags+xml"/>
  <Override PartName="/ppt/tags/tag159.xml" ContentType="application/vnd.openxmlformats-officedocument.presentationml.tags+xml"/>
  <Override PartName="/ppt/slideLayouts/slideLayout30.xml" ContentType="application/vnd.openxmlformats-officedocument.presentationml.slideLayout+xml"/>
  <Override PartName="/ppt/tags/tag211.xml" ContentType="application/vnd.openxmlformats-officedocument.presentationml.tags+xml"/>
  <Override PartName="/ppt/tags/tag309.xml" ContentType="application/vnd.openxmlformats-officedocument.presentationml.tags+xml"/>
  <Override PartName="/ppt/tags/tag345.xml" ContentType="application/vnd.openxmlformats-officedocument.presentationml.tags+xml"/>
  <Override PartName="/ppt/tags/tag356.xml" ContentType="application/vnd.openxmlformats-officedocument.presentationml.tags+xml"/>
  <Override PartName="/ppt/tags/tag392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tags/tag184.xml" ContentType="application/vnd.openxmlformats-officedocument.presentationml.tags+xml"/>
  <Override PartName="/ppt/tags/tag195.xml" ContentType="application/vnd.openxmlformats-officedocument.presentationml.tags+xml"/>
  <Override PartName="/ppt/tags/tag200.xml" ContentType="application/vnd.openxmlformats-officedocument.presentationml.tags+xml"/>
  <Override PartName="/ppt/tags/tag334.xml" ContentType="application/vnd.openxmlformats-officedocument.presentationml.tags+xml"/>
  <Override PartName="/ppt/tags/tag381.xml" ContentType="application/vnd.openxmlformats-officedocument.presentationml.tags+xml"/>
  <Override PartName="/ppt/tags/tag479.xml" ContentType="application/vnd.openxmlformats-officedocument.presentationml.tags+xml"/>
  <Override PartName="/ppt/tags/tag22.xml" ContentType="application/vnd.openxmlformats-officedocument.presentationml.tags+xml"/>
  <Override PartName="/ppt/tags/tag126.xml" ContentType="application/vnd.openxmlformats-officedocument.presentationml.tags+xml"/>
  <Override PartName="/ppt/tags/tag173.xml" ContentType="application/vnd.openxmlformats-officedocument.presentationml.tags+xml"/>
  <Override PartName="/ppt/tags/tag323.xml" ContentType="application/vnd.openxmlformats-officedocument.presentationml.tags+xml"/>
  <Override PartName="/ppt/tags/tag370.xml" ContentType="application/vnd.openxmlformats-officedocument.presentationml.tags+xml"/>
  <Override PartName="/ppt/tags/tag457.xml" ContentType="application/vnd.openxmlformats-officedocument.presentationml.tags+xml"/>
  <Override PartName="/ppt/tags/tag468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115.xml" ContentType="application/vnd.openxmlformats-officedocument.presentationml.tags+xml"/>
  <Override PartName="/ppt/tags/tag162.xml" ContentType="application/vnd.openxmlformats-officedocument.presentationml.tags+xml"/>
  <Override PartName="/ppt/tags/tag249.xml" ContentType="application/vnd.openxmlformats-officedocument.presentationml.tags+xml"/>
  <Override PartName="/ppt/tags/tag296.xml" ContentType="application/vnd.openxmlformats-officedocument.presentationml.tags+xml"/>
  <Override PartName="/ppt/tags/tag301.xml" ContentType="application/vnd.openxmlformats-officedocument.presentationml.tags+xml"/>
  <Override PartName="/ppt/tags/tag312.xml" ContentType="application/vnd.openxmlformats-officedocument.presentationml.tags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ags/tag446.xml" ContentType="application/vnd.openxmlformats-officedocument.presentationml.tags+xml"/>
  <Override PartName="/ppt/tags/tag493.xml" ContentType="application/vnd.openxmlformats-officedocument.presentationml.tags+xml"/>
  <Override PartName="/ppt/slideMasters/slideMaster3.xml" ContentType="application/vnd.openxmlformats-officedocument.presentationml.slideMaster+xml"/>
  <Override PartName="/ppt/tags/tag104.xml" ContentType="application/vnd.openxmlformats-officedocument.presentationml.tags+xml"/>
  <Override PartName="/ppt/tags/tag151.xml" ContentType="application/vnd.openxmlformats-officedocument.presentationml.tags+xml"/>
  <Override PartName="/ppt/slideLayouts/slideLayout57.xml" ContentType="application/vnd.openxmlformats-officedocument.presentationml.slideLayout+xml"/>
  <Override PartName="/ppt/tags/tag435.xml" ContentType="application/vnd.openxmlformats-officedocument.presentationml.tags+xml"/>
  <Override PartName="/ppt/tags/tag482.xml" ContentType="application/vnd.openxmlformats-officedocument.presentationml.tags+xml"/>
  <Override PartName="/ppt/notesSlides/notesSlide2.xml" ContentType="application/vnd.openxmlformats-officedocument.presentationml.notesSlide+xml"/>
  <Override PartName="/ppt/tags/tag227.xml" ContentType="application/vnd.openxmlformats-officedocument.presentationml.tags+xml"/>
  <Override PartName="/ppt/tags/tag274.xml" ContentType="application/vnd.openxmlformats-officedocument.presentationml.tags+xml"/>
  <Override PartName="/ppt/tags/tag413.xml" ContentType="application/vnd.openxmlformats-officedocument.presentationml.tags+xml"/>
  <Override PartName="/ppt/tags/tag460.xml" ContentType="application/vnd.openxmlformats-officedocument.presentationml.tags+xml"/>
  <Override PartName="/ppt/tags/tag49.xml" ContentType="application/vnd.openxmlformats-officedocument.presentationml.tags+xml"/>
  <Override PartName="/ppt/tags/tag96.xml" ContentType="application/vnd.openxmlformats-officedocument.presentationml.tags+xml"/>
  <Override PartName="/ppt/slideLayouts/slideLayout35.xml" ContentType="application/vnd.openxmlformats-officedocument.presentationml.slideLayout+xml"/>
  <Override PartName="/ppt/tags/tag205.xml" ContentType="application/vnd.openxmlformats-officedocument.presentationml.tags+xml"/>
  <Override PartName="/ppt/tags/tag252.xml" ContentType="application/vnd.openxmlformats-officedocument.presentationml.tags+xml"/>
  <Override PartName="/ppt/slideLayouts/slideLayout82.xml" ContentType="application/vnd.openxmlformats-officedocument.presentationml.slideLayout+xml"/>
  <Override PartName="/ppt/tags/tag397.xml" ContentType="application/vnd.openxmlformats-officedocument.presentationml.tags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ags/tag189.xml" ContentType="application/vnd.openxmlformats-officedocument.presentationml.tags+xml"/>
  <Override PartName="/ppt/slideLayouts/slideLayout60.xml" ContentType="application/vnd.openxmlformats-officedocument.presentationml.slideLayout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tags/tag27.xml" ContentType="application/vnd.openxmlformats-officedocument.presentationml.tags+xml"/>
  <Override PartName="/ppt/tags/tag74.xml" ContentType="application/vnd.openxmlformats-officedocument.presentationml.tags+xml"/>
  <Override PartName="/ppt/tags/tag230.xml" ContentType="application/vnd.openxmlformats-officedocument.presentationml.tags+xml"/>
  <Override PartName="/ppt/tags/tag328.xml" ContentType="application/vnd.openxmlformats-officedocument.presentationml.tags+xml"/>
  <Override PartName="/ppt/tags/tag375.xml" ContentType="application/vnd.openxmlformats-officedocument.presentationml.tags+xml"/>
  <Override PartName="/ppt/tags/tag52.xml" ContentType="application/vnd.openxmlformats-officedocument.presentationml.tags+xml"/>
  <Override PartName="/ppt/tags/tag167.xml" ContentType="application/vnd.openxmlformats-officedocument.presentationml.tags+xml"/>
  <Override PartName="/ppt/tags/tag306.xml" ContentType="application/vnd.openxmlformats-officedocument.presentationml.tags+xml"/>
  <Override PartName="/ppt/tags/tag353.xml" ContentType="application/vnd.openxmlformats-officedocument.presentationml.tags+xml"/>
  <Override PartName="/ppt/tags/tag498.xml" ContentType="application/vnd.openxmlformats-officedocument.presentationml.tags+xml"/>
  <Override PartName="/ppt/tags/tag145.xml" ContentType="application/vnd.openxmlformats-officedocument.presentationml.tags+xml"/>
  <Override PartName="/ppt/tags/tag192.xml" ContentType="application/vnd.openxmlformats-officedocument.presentationml.tags+xml"/>
  <Override PartName="/ppt/tags/tag429.xml" ContentType="application/vnd.openxmlformats-officedocument.presentationml.tags+xml"/>
  <Override PartName="/ppt/tags/tag476.xml" ContentType="application/vnd.openxmlformats-officedocument.presentationml.tags+xml"/>
  <Override PartName="/ppt/tags/tag30.xml" ContentType="application/vnd.openxmlformats-officedocument.presentationml.tags+xml"/>
  <Override PartName="/ppt/tags/tag268.xml" ContentType="application/vnd.openxmlformats-officedocument.presentationml.tags+xml"/>
  <Override PartName="/ppt/tags/tag331.xml" ContentType="application/vnd.openxmlformats-officedocument.presentationml.tag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ags/tag123.xml" ContentType="application/vnd.openxmlformats-officedocument.presentationml.tags+xml"/>
  <Override PartName="/ppt/slideLayouts/slideLayout29.xml" ContentType="application/vnd.openxmlformats-officedocument.presentationml.slideLayout+xml"/>
  <Override PartName="/ppt/tags/tag170.xml" ContentType="application/vnd.openxmlformats-officedocument.presentationml.tags+xml"/>
  <Override PartName="/ppt/slideLayouts/slideLayout76.xml" ContentType="application/vnd.openxmlformats-officedocument.presentationml.slideLayout+xml"/>
  <Override PartName="/ppt/tags/tag407.xml" ContentType="application/vnd.openxmlformats-officedocument.presentationml.tags+xml"/>
  <Override PartName="/ppt/tags/tag454.xml" ContentType="application/vnd.openxmlformats-officedocument.presentationml.tags+xml"/>
  <Override PartName="/ppt/tags/tag101.xml" ContentType="application/vnd.openxmlformats-officedocument.presentationml.tags+xml"/>
  <Override PartName="/ppt/tags/tag246.xml" ContentType="application/vnd.openxmlformats-officedocument.presentationml.tags+xml"/>
  <Override PartName="/ppt/tags/tag293.xml" ContentType="application/vnd.openxmlformats-officedocument.presentationml.tags+xml"/>
  <Override PartName="/ppt/tags/tag432.xml" ContentType="application/vnd.openxmlformats-officedocument.presentationml.tags+xml"/>
  <Override PartName="/ppt/tags/tag68.xml" ContentType="application/vnd.openxmlformats-officedocument.presentationml.tags+xml"/>
  <Override PartName="/ppt/tags/tag224.xml" ContentType="application/vnd.openxmlformats-officedocument.presentationml.tags+xml"/>
  <Override PartName="/ppt/tags/tag271.xml" ContentType="application/vnd.openxmlformats-officedocument.presentationml.tags+xml"/>
  <Override PartName="/ppt/slideLayouts/slideLayout54.xml" ContentType="application/vnd.openxmlformats-officedocument.presentationml.slideLayout+xml"/>
  <Override PartName="/ppt/tags/tag369.xml" ContentType="application/vnd.openxmlformats-officedocument.presentationml.tags+xml"/>
  <Override PartName="/ppt/presentation.xml" ContentType="application/vnd.openxmlformats-officedocument.presentationml.presentation.main+xml"/>
  <Override PartName="/ppt/slideLayouts/slideLayout32.xml" ContentType="application/vnd.openxmlformats-officedocument.presentationml.slideLayout+xml"/>
  <Override PartName="/ppt/tags/tag347.xml" ContentType="application/vnd.openxmlformats-officedocument.presentationml.tags+xml"/>
  <Override PartName="/ppt/tags/tag394.xml" ContentType="application/vnd.openxmlformats-officedocument.presentationml.tags+xml"/>
  <Override PartName="/ppt/tags/tag410.xml" ContentType="application/vnd.openxmlformats-officedocument.presentationml.tags+xml"/>
  <Override PartName="/docProps/app.xml" ContentType="application/vnd.openxmlformats-officedocument.extended-properties+xml"/>
  <Override PartName="/ppt/tags/tag46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tags/tag186.xml" ContentType="application/vnd.openxmlformats-officedocument.presentationml.tags+xml"/>
  <Override PartName="/ppt/tags/tag202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tags/tag325.xml" ContentType="application/vnd.openxmlformats-officedocument.presentationml.tags+xml"/>
  <Override PartName="/ppt/tags/tag372.xml" ContentType="application/vnd.openxmlformats-officedocument.presentationml.tags+xml"/>
  <Override PartName="/ppt/tags/tag117.xml" ContentType="application/vnd.openxmlformats-officedocument.presentationml.tags+xml"/>
  <Override PartName="/ppt/tags/tag164.xml" ContentType="application/vnd.openxmlformats-officedocument.presentationml.tags+xml"/>
  <Override PartName="/ppt/tags/tag448.xml" ContentType="application/vnd.openxmlformats-officedocument.presentationml.tags+xml"/>
  <Override PartName="/ppt/tags/tag495.xml" ContentType="application/vnd.openxmlformats-officedocument.presentationml.tags+xml"/>
  <Override PartName="/ppt/tags/tag142.xml" ContentType="application/vnd.openxmlformats-officedocument.presentationml.tags+xml"/>
  <Override PartName="/ppt/tags/tag287.xml" ContentType="application/vnd.openxmlformats-officedocument.presentationml.tags+xml"/>
  <Override PartName="/ppt/tags/tag303.xml" ContentType="application/vnd.openxmlformats-officedocument.presentationml.tags+xml"/>
  <Override PartName="/ppt/tags/tag350.xml" ContentType="application/vnd.openxmlformats-officedocument.presentationml.tags+xml"/>
  <Override PartName="/ppt/theme/theme7.xml" ContentType="application/vnd.openxmlformats-officedocument.theme+xml"/>
  <Override PartName="/ppt/slideLayouts/slideLayout48.xml" ContentType="application/vnd.openxmlformats-officedocument.presentationml.slideLayout+xml"/>
  <Override PartName="/ppt/tags/tag426.xml" ContentType="application/vnd.openxmlformats-officedocument.presentationml.tags+xml"/>
  <Override PartName="/ppt/tags/tag473.xml" ContentType="application/vnd.openxmlformats-officedocument.presentationml.tags+xml"/>
  <Override PartName="/ppt/slideLayouts/slideLayout4.xml" ContentType="application/vnd.openxmlformats-officedocument.presentationml.slideLayout+xml"/>
  <Override PartName="/ppt/tags/tag120.xml" ContentType="application/vnd.openxmlformats-officedocument.presentationml.tags+xml"/>
  <Override PartName="/ppt/tags/tag218.xml" ContentType="application/vnd.openxmlformats-officedocument.presentationml.tags+xml"/>
  <Override PartName="/ppt/tags/tag265.xml" ContentType="application/vnd.openxmlformats-officedocument.presentationml.tags+xml"/>
  <Override PartName="/ppt/tags/tag404.xml" ContentType="application/vnd.openxmlformats-officedocument.presentationml.tags+xml"/>
  <Override PartName="/ppt/tags/tag451.xml" ContentType="application/vnd.openxmlformats-officedocument.presentationml.tags+xml"/>
  <Override PartName="/ppt/slides/slide2.xml" ContentType="application/vnd.openxmlformats-officedocument.presentationml.slide+xml"/>
  <Override PartName="/ppt/tags/tag87.xml" ContentType="application/vnd.openxmlformats-officedocument.presentationml.tags+xml"/>
  <Override PartName="/ppt/slideLayouts/slideLayout26.xml" ContentType="application/vnd.openxmlformats-officedocument.presentationml.slideLayout+xml"/>
  <Override PartName="/ppt/tags/tag243.xml" ContentType="application/vnd.openxmlformats-officedocument.presentationml.tags+xml"/>
  <Override PartName="/ppt/tags/tag290.xml" ContentType="application/vnd.openxmlformats-officedocument.presentationml.tags+xml"/>
  <Override PartName="/ppt/slideLayouts/slideLayout73.xml" ContentType="application/vnd.openxmlformats-officedocument.presentationml.slideLayout+xml"/>
  <Override PartName="/ppt/tags/tag388.xml" ContentType="application/vnd.openxmlformats-officedocument.presentationml.tags+xml"/>
  <Override PartName="/ppt/tags/tag319.xml" ContentType="application/vnd.openxmlformats-officedocument.presentationml.tags+xml"/>
  <Override PartName="/ppt/slideLayouts/slideLayout51.xml" ContentType="application/vnd.openxmlformats-officedocument.presentationml.slideLayout+xml"/>
  <Override PartName="/ppt/tags/tag366.xml" ContentType="application/vnd.openxmlformats-officedocument.presentationml.tags+xml"/>
  <Override PartName="/ppt/tags/tag18.xml" ContentType="application/vnd.openxmlformats-officedocument.presentationml.tags+xml"/>
  <Override PartName="/ppt/tags/tag65.xml" ContentType="application/vnd.openxmlformats-officedocument.presentationml.tags+xml"/>
  <Override PartName="/ppt/tags/tag158.xml" ContentType="application/vnd.openxmlformats-officedocument.presentationml.tags+xml"/>
  <Override PartName="/ppt/tags/tag221.xml" ContentType="application/vnd.openxmlformats-officedocument.presentationml.tags+xml"/>
  <Override PartName="/ppt/tags/tag505.xml" ContentType="application/vnd.openxmlformats-officedocument.presentationml.tags+xml"/>
  <Override PartName="/ppt/tags/tag43.xml" ContentType="application/vnd.openxmlformats-officedocument.presentationml.tags+xml"/>
  <Override PartName="/ppt/tags/tag90.xml" ContentType="application/vnd.openxmlformats-officedocument.presentationml.tags+xml"/>
  <Override PartName="/ppt/tags/tag344.xml" ContentType="application/vnd.openxmlformats-officedocument.presentationml.tags+xml"/>
  <Override PartName="/ppt/tags/tag391.xml" ContentType="application/vnd.openxmlformats-officedocument.presentationml.tags+xml"/>
  <Override PartName="/ppt/tags/tag489.xml" ContentType="application/vnd.openxmlformats-officedocument.presentationml.tags+xml"/>
  <Override PartName="/ppt/tags/tag136.xml" ContentType="application/vnd.openxmlformats-officedocument.presentationml.tags+xml"/>
  <Override PartName="/ppt/tags/tag183.xml" ContentType="application/vnd.openxmlformats-officedocument.presentationml.tags+xml"/>
  <Override PartName="/ppt/tags/tag322.xml" ContentType="application/vnd.openxmlformats-officedocument.presentationml.tags+xml"/>
  <Override PartName="/ppt/tags/tag467.xml" ContentType="application/vnd.openxmlformats-officedocument.presentationml.tags+xml"/>
  <Override PartName="/ppt/slideLayouts/slideLayout89.xml" ContentType="application/vnd.openxmlformats-officedocument.presentationml.slideLayout+xml"/>
  <Override PartName="/ppt/tags/tag21.xml" ContentType="application/vnd.openxmlformats-officedocument.presentationml.tags+xml"/>
  <Override PartName="/ppt/tags/tag114.xml" ContentType="application/vnd.openxmlformats-officedocument.presentationml.tags+xml"/>
  <Override PartName="/ppt/tags/tag161.xml" ContentType="application/vnd.openxmlformats-officedocument.presentationml.tags+xml"/>
  <Override PartName="/ppt/tags/tag259.xml" ContentType="application/vnd.openxmlformats-officedocument.presentationml.tags+xml"/>
  <Override PartName="/ppt/tags/tag7.xml" ContentType="application/vnd.openxmlformats-officedocument.presentationml.tags+xml"/>
  <Override PartName="/ppt/tags/tag300.xml" ContentType="application/vnd.openxmlformats-officedocument.presentationml.tags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tags/tag445.xml" ContentType="application/vnd.openxmlformats-officedocument.presentationml.tags+xml"/>
  <Override PartName="/ppt/tags/tag492.xml" ContentType="application/vnd.openxmlformats-officedocument.presentationml.tags+xml"/>
  <Override PartName="/ppt/slideLayouts/slideLayout45.xml" ContentType="application/vnd.openxmlformats-officedocument.presentationml.slideLayout+xml"/>
  <Override PartName="/ppt/tags/tag237.xml" ContentType="application/vnd.openxmlformats-officedocument.presentationml.tags+xml"/>
  <Override PartName="/ppt/tags/tag284.xml" ContentType="application/vnd.openxmlformats-officedocument.presentationml.tags+xml"/>
  <Override PartName="/ppt/tags/tag423.xml" ContentType="application/vnd.openxmlformats-officedocument.presentationml.tags+xml"/>
  <Override PartName="/ppt/tags/tag470.xml" ContentType="application/vnd.openxmlformats-officedocument.presentationml.tags+xml"/>
  <Override PartName="/ppt/tags/tag59.xml" ContentType="application/vnd.openxmlformats-officedocument.presentationml.tags+xml"/>
  <Override PartName="/ppt/tags/tag215.xml" ContentType="application/vnd.openxmlformats-officedocument.presentationml.tags+xml"/>
  <Override PartName="/ppt/tags/tag262.xml" ContentType="application/vnd.openxmlformats-officedocument.presentationml.tags+xml"/>
  <Override PartName="/ppt/slideLayouts/slideLayout9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37.xml" ContentType="application/vnd.openxmlformats-officedocument.presentationml.tags+xml"/>
  <Override PartName="/ppt/tags/tag84.xml" ContentType="application/vnd.openxmlformats-officedocument.presentationml.tags+xml"/>
  <Override PartName="/ppt/tags/tag199.xml" ContentType="application/vnd.openxmlformats-officedocument.presentationml.tags+xml"/>
  <Override PartName="/ppt/tags/tag338.xml" ContentType="application/vnd.openxmlformats-officedocument.presentationml.tags+xml"/>
  <Override PartName="/ppt/slideLayouts/slideLayout70.xml" ContentType="application/vnd.openxmlformats-officedocument.presentationml.slideLayout+xml"/>
  <Override PartName="/ppt/tags/tag385.xml" ContentType="application/vnd.openxmlformats-officedocument.presentationml.tags+xml"/>
  <Override PartName="/ppt/tags/tag401.xml" ContentType="application/vnd.openxmlformats-officedocument.presentationml.tags+xml"/>
  <Override PartName="/ppt/tags/tag177.xml" ContentType="application/vnd.openxmlformats-officedocument.presentationml.tags+xml"/>
  <Override PartName="/ppt/tags/tag240.xml" ContentType="application/vnd.openxmlformats-officedocument.presentationml.tags+xml"/>
  <Override PartName="/ppt/tags/tag15.xml" ContentType="application/vnd.openxmlformats-officedocument.presentationml.tags+xml"/>
  <Override PartName="/ppt/tags/tag62.xml" ContentType="application/vnd.openxmlformats-officedocument.presentationml.tags+xml"/>
  <Override PartName="/ppt/tags/tag316.xml" ContentType="application/vnd.openxmlformats-officedocument.presentationml.tags+xml"/>
  <Override PartName="/ppt/tags/tag363.xml" ContentType="application/vnd.openxmlformats-officedocument.presentationml.tags+xml"/>
  <Override PartName="/ppt/tags/tag502.xml" ContentType="application/vnd.openxmlformats-officedocument.presentationml.tags+xml"/>
  <Override PartName="/ppt/tags/tag40.xml" ContentType="application/vnd.openxmlformats-officedocument.presentationml.tags+xml"/>
  <Override PartName="/ppt/tags/tag108.xml" ContentType="application/vnd.openxmlformats-officedocument.presentationml.tags+xml"/>
  <Override PartName="/ppt/tags/tag155.xml" ContentType="application/vnd.openxmlformats-officedocument.presentationml.tags+xml"/>
  <Override PartName="/ppt/tags/tag341.xml" ContentType="application/vnd.openxmlformats-officedocument.presentationml.tags+xml"/>
  <Override PartName="/ppt/tags/tag439.xml" ContentType="application/vnd.openxmlformats-officedocument.presentationml.tags+xml"/>
  <Override PartName="/ppt/tags/tag486.xml" ContentType="application/vnd.openxmlformats-officedocument.presentationml.tags+xml"/>
  <Override PartName="/ppt/tags/tag133.xml" ContentType="application/vnd.openxmlformats-officedocument.presentationml.tags+xml"/>
  <Override PartName="/ppt/tags/tag180.xml" ContentType="application/vnd.openxmlformats-officedocument.presentationml.tags+xml"/>
  <Override PartName="/ppt/tags/tag278.xml" ContentType="application/vnd.openxmlformats-officedocument.presentationml.tags+xml"/>
  <Override PartName="/ppt/tags/tag417.xml" ContentType="application/vnd.openxmlformats-officedocument.presentationml.tags+xml"/>
  <Override PartName="/ppt/slideLayouts/slideLayout39.xml" ContentType="application/vnd.openxmlformats-officedocument.presentationml.slideLayout+xml"/>
  <Override PartName="/ppt/tags/tag209.xml" ContentType="application/vnd.openxmlformats-officedocument.presentationml.tags+xml"/>
  <Override PartName="/ppt/tags/tag256.xml" ContentType="application/vnd.openxmlformats-officedocument.presentationml.tags+xml"/>
  <Override PartName="/ppt/tags/tag464.xml" ContentType="application/vnd.openxmlformats-officedocument.presentationml.tags+xml"/>
  <Override PartName="/ppt/slideLayouts/slideLayout8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tags/tag111.xml" ContentType="application/vnd.openxmlformats-officedocument.presentationml.tags+xml"/>
  <Override PartName="/ppt/slideLayouts/slideLayout64.xml" ContentType="application/vnd.openxmlformats-officedocument.presentationml.slideLayout+xml"/>
  <Override PartName="/ppt/tags/tag442.xml" ContentType="application/vnd.openxmlformats-officedocument.presentationml.tags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234.xml" ContentType="application/vnd.openxmlformats-officedocument.presentationml.tags+xml"/>
  <Override PartName="/ppt/tags/tag281.xml" ContentType="application/vnd.openxmlformats-officedocument.presentationml.tags+xml"/>
  <Override PartName="/ppt/tags/tag379.xml" ContentType="application/vnd.openxmlformats-officedocument.presentationml.tags+xml"/>
  <Override PartName="/ppt/tags/tag56.xml" ContentType="application/vnd.openxmlformats-officedocument.presentationml.tags+xml"/>
  <Override PartName="/ppt/slideLayouts/slideLayout42.xml" ContentType="application/vnd.openxmlformats-officedocument.presentationml.slideLayout+xml"/>
  <Override PartName="/ppt/tags/tag357.xml" ContentType="application/vnd.openxmlformats-officedocument.presentationml.tags+xml"/>
  <Override PartName="/ppt/tags/tag420.xml" ContentType="application/vnd.openxmlformats-officedocument.presentationml.tags+xml"/>
  <Override PartName="/ppt/slideLayouts/slideLayout20.xml" ContentType="application/vnd.openxmlformats-officedocument.presentationml.slideLayout+xml"/>
  <Override PartName="/ppt/tags/tag149.xml" ContentType="application/vnd.openxmlformats-officedocument.presentationml.tags+xml"/>
  <Override PartName="/ppt/tags/tag196.xml" ContentType="application/vnd.openxmlformats-officedocument.presentationml.tags+xml"/>
  <Override PartName="/ppt/tags/tag212.xml" ContentType="application/vnd.openxmlformats-officedocument.presentationml.tags+xml"/>
  <Override PartName="/ppt/tags/tag34.xml" ContentType="application/vnd.openxmlformats-officedocument.presentationml.tags+xml"/>
  <Override PartName="/ppt/tags/tag81.xml" ContentType="application/vnd.openxmlformats-officedocument.presentationml.tags+xml"/>
  <Override PartName="/ppt/tags/tag335.xml" ContentType="application/vnd.openxmlformats-officedocument.presentationml.tags+xml"/>
  <Override PartName="/ppt/tags/tag382.xml" ContentType="application/vnd.openxmlformats-officedocument.presentationml.tags+xml"/>
  <Override PartName="/ppt/tags/tag12.xml" ContentType="application/vnd.openxmlformats-officedocument.presentationml.tags+xml"/>
  <Override PartName="/ppt/tags/tag127.xml" ContentType="application/vnd.openxmlformats-officedocument.presentationml.tags+xml"/>
  <Override PartName="/ppt/tags/tag174.xml" ContentType="application/vnd.openxmlformats-officedocument.presentationml.tags+xml"/>
  <Override PartName="/ppt/tags/tag313.xml" ContentType="application/vnd.openxmlformats-officedocument.presentationml.tags+xml"/>
  <Override PartName="/ppt/tags/tag360.xml" ContentType="application/vnd.openxmlformats-officedocument.presentationml.tags+xml"/>
  <Override PartName="/ppt/tags/tag458.xml" ContentType="application/vnd.openxmlformats-officedocument.presentationml.tags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tags/tag105.xml" ContentType="application/vnd.openxmlformats-officedocument.presentationml.tags+xml"/>
  <Override PartName="/ppt/tags/tag152.xml" ContentType="application/vnd.openxmlformats-officedocument.presentationml.tags+xml"/>
  <Override PartName="/ppt/tags/tag297.xml" ContentType="application/vnd.openxmlformats-officedocument.presentationml.tags+xml"/>
  <Override PartName="/ppt/tags/tag436.xml" ContentType="application/vnd.openxmlformats-officedocument.presentationml.tags+xml"/>
  <Override PartName="/ppt/tags/tag483.xml" ContentType="application/vnd.openxmlformats-officedocument.presentationml.tags+xml"/>
  <Override PartName="/ppt/tags/tag228.xml" ContentType="application/vnd.openxmlformats-officedocument.presentationml.tags+xml"/>
  <Override PartName="/ppt/tags/tag275.xml" ContentType="application/vnd.openxmlformats-officedocument.presentationml.tags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tags/tag130.xml" ContentType="application/vnd.openxmlformats-officedocument.presentationml.tags+xml"/>
  <Override PartName="/ppt/slideLayouts/slideLayout36.xml" ContentType="application/vnd.openxmlformats-officedocument.presentationml.slideLayout+xml"/>
  <Override PartName="/ppt/slideLayouts/slideLayout83.xml" ContentType="application/vnd.openxmlformats-officedocument.presentationml.slideLayout+xml"/>
  <Override PartName="/ppt/tags/tag414.xml" ContentType="application/vnd.openxmlformats-officedocument.presentationml.tags+xml"/>
  <Override PartName="/ppt/tags/tag461.xml" ContentType="application/vnd.openxmlformats-officedocument.presentationml.tags+xml"/>
  <Override PartName="/ppt/tags/tag97.xml" ContentType="application/vnd.openxmlformats-officedocument.presentationml.tags+xml"/>
  <Override PartName="/ppt/tags/tag206.xml" ContentType="application/vnd.openxmlformats-officedocument.presentationml.tags+xml"/>
  <Override PartName="/ppt/tags/tag253.xml" ContentType="application/vnd.openxmlformats-officedocument.presentationml.tags+xml"/>
  <Override PartName="/ppt/tags/tag398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  <p:sldMasterId id="2147483691" r:id="rId2"/>
    <p:sldMasterId id="2147483742" r:id="rId3"/>
    <p:sldMasterId id="2147483755" r:id="rId4"/>
    <p:sldMasterId id="2147483781" r:id="rId5"/>
  </p:sldMasterIdLst>
  <p:notesMasterIdLst>
    <p:notesMasterId r:id="rId14"/>
  </p:notesMasterIdLst>
  <p:handoutMasterIdLst>
    <p:handoutMasterId r:id="rId15"/>
  </p:handoutMasterIdLst>
  <p:sldIdLst>
    <p:sldId id="553" r:id="rId6"/>
    <p:sldId id="550" r:id="rId7"/>
    <p:sldId id="551" r:id="rId8"/>
    <p:sldId id="552" r:id="rId9"/>
    <p:sldId id="546" r:id="rId10"/>
    <p:sldId id="554" r:id="rId11"/>
    <p:sldId id="555" r:id="rId12"/>
    <p:sldId id="556" r:id="rId13"/>
  </p:sldIdLst>
  <p:sldSz cx="9144000" cy="6858000" type="screen4x3"/>
  <p:notesSz cx="9856788" cy="678497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accent2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accent2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accent2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accent2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accent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accent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accent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accent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accent2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319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192"/>
    <a:srgbClr val="FFCCCC"/>
    <a:srgbClr val="339933"/>
    <a:srgbClr val="006600"/>
    <a:srgbClr val="FF3300"/>
    <a:srgbClr val="CC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15" autoAdjust="0"/>
    <p:restoredTop sz="96057" autoAdjust="0"/>
  </p:normalViewPr>
  <p:slideViewPr>
    <p:cSldViewPr>
      <p:cViewPr varScale="1">
        <p:scale>
          <a:sx n="102" d="100"/>
          <a:sy n="102" d="100"/>
        </p:scale>
        <p:origin x="-1338" y="-96"/>
      </p:cViewPr>
      <p:guideLst>
        <p:guide orient="horz" pos="4319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8685763" cy="36868576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"/>
            <a:ext cx="4271276" cy="339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09" tIns="46104" rIns="92209" bIns="4610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Tahoma" charset="0"/>
              </a:defRPr>
            </a:lvl1pPr>
          </a:lstStyle>
          <a:p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5516" y="3"/>
            <a:ext cx="4271276" cy="339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09" tIns="46104" rIns="92209" bIns="4610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Tahoma" charset="0"/>
              </a:defRPr>
            </a:lvl1pPr>
          </a:lstStyle>
          <a:p>
            <a:endParaRPr lang="en-US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45728"/>
            <a:ext cx="4271276" cy="339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09" tIns="46104" rIns="92209" bIns="4610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Tahoma" charset="0"/>
              </a:defRPr>
            </a:lvl1pPr>
          </a:lstStyle>
          <a:p>
            <a:endParaRPr lang="en-US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5516" y="6445728"/>
            <a:ext cx="4271276" cy="339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209" tIns="46104" rIns="92209" bIns="4610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Tahoma" charset="0"/>
              </a:defRPr>
            </a:lvl1pPr>
          </a:lstStyle>
          <a:p>
            <a:fld id="{10C14908-ADED-4BA9-8110-B276F123B3B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491068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1221" cy="339569"/>
          </a:xfrm>
          <a:prstGeom prst="rect">
            <a:avLst/>
          </a:prstGeom>
        </p:spPr>
        <p:txBody>
          <a:bodyPr vert="horz" lIns="92209" tIns="46104" rIns="92209" bIns="4610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3966" y="1"/>
            <a:ext cx="4271221" cy="339569"/>
          </a:xfrm>
          <a:prstGeom prst="rect">
            <a:avLst/>
          </a:prstGeom>
        </p:spPr>
        <p:txBody>
          <a:bodyPr vert="horz" lIns="92209" tIns="46104" rIns="92209" bIns="46104" rtlCol="0"/>
          <a:lstStyle>
            <a:lvl1pPr algn="r">
              <a:defRPr sz="1200"/>
            </a:lvl1pPr>
          </a:lstStyle>
          <a:p>
            <a:fld id="{370D7936-D461-4CF3-BC79-2EBE39C5D271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33738" y="509588"/>
            <a:ext cx="3389312" cy="25431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09" tIns="46104" rIns="92209" bIns="4610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160" y="3222705"/>
            <a:ext cx="7884470" cy="3052918"/>
          </a:xfrm>
          <a:prstGeom prst="rect">
            <a:avLst/>
          </a:prstGeom>
        </p:spPr>
        <p:txBody>
          <a:bodyPr vert="horz" lIns="92209" tIns="46104" rIns="92209" bIns="4610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43806"/>
            <a:ext cx="4271221" cy="339569"/>
          </a:xfrm>
          <a:prstGeom prst="rect">
            <a:avLst/>
          </a:prstGeom>
        </p:spPr>
        <p:txBody>
          <a:bodyPr vert="horz" lIns="92209" tIns="46104" rIns="92209" bIns="4610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3966" y="6443806"/>
            <a:ext cx="4271221" cy="339569"/>
          </a:xfrm>
          <a:prstGeom prst="rect">
            <a:avLst/>
          </a:prstGeom>
        </p:spPr>
        <p:txBody>
          <a:bodyPr vert="horz" lIns="92209" tIns="46104" rIns="92209" bIns="46104" rtlCol="0" anchor="b"/>
          <a:lstStyle>
            <a:lvl1pPr algn="r">
              <a:defRPr sz="1200"/>
            </a:lvl1pPr>
          </a:lstStyle>
          <a:p>
            <a:fld id="{BDD303F9-B75E-49C2-9233-2C8A0C1ABE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1392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32150" y="509588"/>
            <a:ext cx="3392488" cy="25431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D303F9-B75E-49C2-9233-2C8A0C1ABEA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7375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D303F9-B75E-49C2-9233-2C8A0C1ABEA0}" type="slidenum">
              <a:rPr lang="ru-RU" smtClean="0">
                <a:solidFill>
                  <a:srgbClr val="C0504D"/>
                </a:solidFill>
              </a:rPr>
              <a:pPr/>
              <a:t>5</a:t>
            </a:fld>
            <a:endParaRPr lang="ru-RU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5736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D303F9-B75E-49C2-9233-2C8A0C1ABEA0}" type="slidenum">
              <a:rPr lang="ru-RU" smtClean="0">
                <a:solidFill>
                  <a:srgbClr val="C0504D"/>
                </a:solidFill>
              </a:rPr>
              <a:pPr/>
              <a:t>6</a:t>
            </a:fld>
            <a:endParaRPr lang="ru-RU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8387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D303F9-B75E-49C2-9233-2C8A0C1ABEA0}" type="slidenum">
              <a:rPr lang="ru-RU" smtClean="0">
                <a:solidFill>
                  <a:srgbClr val="C0504D"/>
                </a:solidFill>
              </a:rPr>
              <a:pPr/>
              <a:t>7</a:t>
            </a:fld>
            <a:endParaRPr lang="ru-RU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6296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D303F9-B75E-49C2-9233-2C8A0C1ABEA0}" type="slidenum">
              <a:rPr lang="ru-RU" smtClean="0">
                <a:solidFill>
                  <a:srgbClr val="C0504D"/>
                </a:solidFill>
              </a:rPr>
              <a:pPr/>
              <a:t>8</a:t>
            </a:fld>
            <a:endParaRPr lang="ru-RU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6238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9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9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3" Type="http://schemas.openxmlformats.org/officeDocument/2006/relationships/tags" Target="../tags/tag103.xml"/><Relationship Id="rId7" Type="http://schemas.openxmlformats.org/officeDocument/2006/relationships/tags" Target="../tags/tag107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Relationship Id="rId9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116.xml"/><Relationship Id="rId3" Type="http://schemas.openxmlformats.org/officeDocument/2006/relationships/tags" Target="../tags/tag111.xml"/><Relationship Id="rId7" Type="http://schemas.openxmlformats.org/officeDocument/2006/relationships/tags" Target="../tags/tag115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9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24.xml"/><Relationship Id="rId3" Type="http://schemas.openxmlformats.org/officeDocument/2006/relationships/tags" Target="../tags/tag119.xml"/><Relationship Id="rId7" Type="http://schemas.openxmlformats.org/officeDocument/2006/relationships/tags" Target="../tags/tag123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9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27.xml"/><Relationship Id="rId7" Type="http://schemas.openxmlformats.org/officeDocument/2006/relationships/tags" Target="../tags/tag131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39.xml"/><Relationship Id="rId3" Type="http://schemas.openxmlformats.org/officeDocument/2006/relationships/tags" Target="../tags/tag134.xml"/><Relationship Id="rId7" Type="http://schemas.openxmlformats.org/officeDocument/2006/relationships/tags" Target="../tags/tag138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tags" Target="../tags/tag137.xml"/><Relationship Id="rId5" Type="http://schemas.openxmlformats.org/officeDocument/2006/relationships/tags" Target="../tags/tag136.xml"/><Relationship Id="rId4" Type="http://schemas.openxmlformats.org/officeDocument/2006/relationships/tags" Target="../tags/tag135.xml"/><Relationship Id="rId9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12.xml"/><Relationship Id="rId9" Type="http://schemas.openxmlformats.org/officeDocument/2006/relationships/tags" Target="../tags/tag17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42.xml"/><Relationship Id="rId7" Type="http://schemas.openxmlformats.org/officeDocument/2006/relationships/tags" Target="../tags/tag146.xml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6" Type="http://schemas.openxmlformats.org/officeDocument/2006/relationships/tags" Target="../tags/tag145.xml"/><Relationship Id="rId5" Type="http://schemas.openxmlformats.org/officeDocument/2006/relationships/tags" Target="../tags/tag144.xml"/><Relationship Id="rId4" Type="http://schemas.openxmlformats.org/officeDocument/2006/relationships/tags" Target="../tags/tag143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154.xml"/><Relationship Id="rId3" Type="http://schemas.openxmlformats.org/officeDocument/2006/relationships/tags" Target="../tags/tag149.xml"/><Relationship Id="rId7" Type="http://schemas.openxmlformats.org/officeDocument/2006/relationships/tags" Target="../tags/tag153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tags" Target="../tags/tag152.xml"/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9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5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tags" Target="../tags/tag160.xml"/><Relationship Id="rId5" Type="http://schemas.openxmlformats.org/officeDocument/2006/relationships/tags" Target="../tags/tag159.xml"/><Relationship Id="rId4" Type="http://schemas.openxmlformats.org/officeDocument/2006/relationships/tags" Target="../tags/tag158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6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6" Type="http://schemas.openxmlformats.org/officeDocument/2006/relationships/tags" Target="../tags/tag166.xml"/><Relationship Id="rId5" Type="http://schemas.openxmlformats.org/officeDocument/2006/relationships/tags" Target="../tags/tag165.xml"/><Relationship Id="rId4" Type="http://schemas.openxmlformats.org/officeDocument/2006/relationships/tags" Target="../tags/tag164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http://C29C2DE404024C0AFE5FB49592F53760.dms.sberbank.ru/C29C2DE404024C0AFE5FB49592F53760-815EA057B11B298C871A81A7B0D22050-555AF31BAADCD1A279919356DDB0E503/1.png" TargetMode="External"/><Relationship Id="rId2" Type="http://schemas.openxmlformats.org/officeDocument/2006/relationships/image" Target="http://C29C2DE404024C0AFE5FB49592F53760.dms.sberbank.ru/C29C2DE404024C0AFE5FB49592F53760-815EA057B11B298C871A81A7B0D22050-70452CF3AA24C972693EEC3CA9F6E458/1.png" TargetMode="Externa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5" Type="http://schemas.openxmlformats.org/officeDocument/2006/relationships/tags" Target="../tags/tag172.xml"/><Relationship Id="rId4" Type="http://schemas.openxmlformats.org/officeDocument/2006/relationships/tags" Target="../tags/tag171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182.xml"/><Relationship Id="rId3" Type="http://schemas.openxmlformats.org/officeDocument/2006/relationships/tags" Target="../tags/tag177.xml"/><Relationship Id="rId7" Type="http://schemas.openxmlformats.org/officeDocument/2006/relationships/tags" Target="../tags/tag181.xml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tags" Target="../tags/tag180.xml"/><Relationship Id="rId5" Type="http://schemas.openxmlformats.org/officeDocument/2006/relationships/tags" Target="../tags/tag179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78.xml"/><Relationship Id="rId9" Type="http://schemas.openxmlformats.org/officeDocument/2006/relationships/tags" Target="../tags/tag183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91.xml"/><Relationship Id="rId3" Type="http://schemas.openxmlformats.org/officeDocument/2006/relationships/tags" Target="../tags/tag186.xml"/><Relationship Id="rId7" Type="http://schemas.openxmlformats.org/officeDocument/2006/relationships/tags" Target="../tags/tag190.xml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tags" Target="../tags/tag189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188.xml"/><Relationship Id="rId10" Type="http://schemas.openxmlformats.org/officeDocument/2006/relationships/tags" Target="../tags/tag193.xml"/><Relationship Id="rId4" Type="http://schemas.openxmlformats.org/officeDocument/2006/relationships/tags" Target="../tags/tag187.xml"/><Relationship Id="rId9" Type="http://schemas.openxmlformats.org/officeDocument/2006/relationships/tags" Target="../tags/tag192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201.xml"/><Relationship Id="rId3" Type="http://schemas.openxmlformats.org/officeDocument/2006/relationships/tags" Target="../tags/tag196.xml"/><Relationship Id="rId7" Type="http://schemas.openxmlformats.org/officeDocument/2006/relationships/tags" Target="../tags/tag200.xml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tags" Target="../tags/tag199.xml"/><Relationship Id="rId5" Type="http://schemas.openxmlformats.org/officeDocument/2006/relationships/tags" Target="../tags/tag198.xml"/><Relationship Id="rId4" Type="http://schemas.openxmlformats.org/officeDocument/2006/relationships/tags" Target="../tags/tag197.xml"/><Relationship Id="rId9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tags" Target="../tags/tag209.xml"/><Relationship Id="rId3" Type="http://schemas.openxmlformats.org/officeDocument/2006/relationships/tags" Target="../tags/tag204.xml"/><Relationship Id="rId7" Type="http://schemas.openxmlformats.org/officeDocument/2006/relationships/tags" Target="../tags/tag208.xml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6" Type="http://schemas.openxmlformats.org/officeDocument/2006/relationships/tags" Target="../tags/tag207.xml"/><Relationship Id="rId5" Type="http://schemas.openxmlformats.org/officeDocument/2006/relationships/tags" Target="../tags/tag206.xml"/><Relationship Id="rId4" Type="http://schemas.openxmlformats.org/officeDocument/2006/relationships/tags" Target="../tags/tag205.xml"/><Relationship Id="rId9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10" Type="http://schemas.openxmlformats.org/officeDocument/2006/relationships/tags" Target="../tags/tag27.xml"/><Relationship Id="rId4" Type="http://schemas.openxmlformats.org/officeDocument/2006/relationships/tags" Target="../tags/tag21.xml"/><Relationship Id="rId9" Type="http://schemas.openxmlformats.org/officeDocument/2006/relationships/tags" Target="../tags/tag26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217.xml"/><Relationship Id="rId3" Type="http://schemas.openxmlformats.org/officeDocument/2006/relationships/tags" Target="../tags/tag212.xml"/><Relationship Id="rId7" Type="http://schemas.openxmlformats.org/officeDocument/2006/relationships/tags" Target="../tags/tag216.xml"/><Relationship Id="rId12" Type="http://schemas.openxmlformats.org/officeDocument/2006/relationships/slideMaster" Target="../slideMasters/slideMaster2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tags" Target="../tags/tag215.xml"/><Relationship Id="rId11" Type="http://schemas.openxmlformats.org/officeDocument/2006/relationships/tags" Target="../tags/tag220.xml"/><Relationship Id="rId5" Type="http://schemas.openxmlformats.org/officeDocument/2006/relationships/tags" Target="../tags/tag214.xml"/><Relationship Id="rId10" Type="http://schemas.openxmlformats.org/officeDocument/2006/relationships/tags" Target="../tags/tag219.xml"/><Relationship Id="rId4" Type="http://schemas.openxmlformats.org/officeDocument/2006/relationships/tags" Target="../tags/tag213.xml"/><Relationship Id="rId9" Type="http://schemas.openxmlformats.org/officeDocument/2006/relationships/tags" Target="../tags/tag218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tags" Target="../tags/tag228.xml"/><Relationship Id="rId3" Type="http://schemas.openxmlformats.org/officeDocument/2006/relationships/tags" Target="../tags/tag223.xml"/><Relationship Id="rId7" Type="http://schemas.openxmlformats.org/officeDocument/2006/relationships/tags" Target="../tags/tag227.xml"/><Relationship Id="rId12" Type="http://schemas.openxmlformats.org/officeDocument/2006/relationships/slideMaster" Target="../slideMasters/slideMaster2.xml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tags" Target="../tags/tag226.xml"/><Relationship Id="rId11" Type="http://schemas.openxmlformats.org/officeDocument/2006/relationships/tags" Target="../tags/tag231.xml"/><Relationship Id="rId5" Type="http://schemas.openxmlformats.org/officeDocument/2006/relationships/tags" Target="../tags/tag225.xml"/><Relationship Id="rId10" Type="http://schemas.openxmlformats.org/officeDocument/2006/relationships/tags" Target="../tags/tag230.xml"/><Relationship Id="rId4" Type="http://schemas.openxmlformats.org/officeDocument/2006/relationships/tags" Target="../tags/tag224.xml"/><Relationship Id="rId9" Type="http://schemas.openxmlformats.org/officeDocument/2006/relationships/tags" Target="../tags/tag229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tags" Target="../tags/tag239.xml"/><Relationship Id="rId3" Type="http://schemas.openxmlformats.org/officeDocument/2006/relationships/tags" Target="../tags/tag234.xml"/><Relationship Id="rId7" Type="http://schemas.openxmlformats.org/officeDocument/2006/relationships/tags" Target="../tags/tag238.xml"/><Relationship Id="rId12" Type="http://schemas.openxmlformats.org/officeDocument/2006/relationships/slideMaster" Target="../slideMasters/slideMaster2.xml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11" Type="http://schemas.openxmlformats.org/officeDocument/2006/relationships/tags" Target="../tags/tag242.xml"/><Relationship Id="rId5" Type="http://schemas.openxmlformats.org/officeDocument/2006/relationships/tags" Target="../tags/tag236.xml"/><Relationship Id="rId10" Type="http://schemas.openxmlformats.org/officeDocument/2006/relationships/tags" Target="../tags/tag241.xml"/><Relationship Id="rId4" Type="http://schemas.openxmlformats.org/officeDocument/2006/relationships/tags" Target="../tags/tag235.xml"/><Relationship Id="rId9" Type="http://schemas.openxmlformats.org/officeDocument/2006/relationships/tags" Target="../tags/tag240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tags" Target="../tags/tag250.xml"/><Relationship Id="rId3" Type="http://schemas.openxmlformats.org/officeDocument/2006/relationships/tags" Target="../tags/tag245.xml"/><Relationship Id="rId7" Type="http://schemas.openxmlformats.org/officeDocument/2006/relationships/tags" Target="../tags/tag249.xml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6" Type="http://schemas.openxmlformats.org/officeDocument/2006/relationships/tags" Target="../tags/tag248.xml"/><Relationship Id="rId5" Type="http://schemas.openxmlformats.org/officeDocument/2006/relationships/tags" Target="../tags/tag247.xml"/><Relationship Id="rId4" Type="http://schemas.openxmlformats.org/officeDocument/2006/relationships/tags" Target="../tags/tag246.xml"/><Relationship Id="rId9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258.xml"/><Relationship Id="rId3" Type="http://schemas.openxmlformats.org/officeDocument/2006/relationships/tags" Target="../tags/tag253.xml"/><Relationship Id="rId7" Type="http://schemas.openxmlformats.org/officeDocument/2006/relationships/tags" Target="../tags/tag257.xml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6" Type="http://schemas.openxmlformats.org/officeDocument/2006/relationships/tags" Target="../tags/tag256.xml"/><Relationship Id="rId5" Type="http://schemas.openxmlformats.org/officeDocument/2006/relationships/tags" Target="../tags/tag255.xml"/><Relationship Id="rId4" Type="http://schemas.openxmlformats.org/officeDocument/2006/relationships/tags" Target="../tags/tag254.xml"/><Relationship Id="rId9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tags" Target="../tags/tag266.xml"/><Relationship Id="rId3" Type="http://schemas.openxmlformats.org/officeDocument/2006/relationships/tags" Target="../tags/tag261.xml"/><Relationship Id="rId7" Type="http://schemas.openxmlformats.org/officeDocument/2006/relationships/tags" Target="../tags/tag265.xml"/><Relationship Id="rId2" Type="http://schemas.openxmlformats.org/officeDocument/2006/relationships/tags" Target="../tags/tag260.xml"/><Relationship Id="rId1" Type="http://schemas.openxmlformats.org/officeDocument/2006/relationships/tags" Target="../tags/tag259.xml"/><Relationship Id="rId6" Type="http://schemas.openxmlformats.org/officeDocument/2006/relationships/tags" Target="../tags/tag264.xml"/><Relationship Id="rId5" Type="http://schemas.openxmlformats.org/officeDocument/2006/relationships/tags" Target="../tags/tag263.xml"/><Relationship Id="rId4" Type="http://schemas.openxmlformats.org/officeDocument/2006/relationships/tags" Target="../tags/tag262.xml"/><Relationship Id="rId9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tags" Target="../tags/tag274.xml"/><Relationship Id="rId3" Type="http://schemas.openxmlformats.org/officeDocument/2006/relationships/tags" Target="../tags/tag269.xml"/><Relationship Id="rId7" Type="http://schemas.openxmlformats.org/officeDocument/2006/relationships/tags" Target="../tags/tag273.xml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5" Type="http://schemas.openxmlformats.org/officeDocument/2006/relationships/tags" Target="../tags/tag271.xml"/><Relationship Id="rId4" Type="http://schemas.openxmlformats.org/officeDocument/2006/relationships/tags" Target="../tags/tag270.xml"/><Relationship Id="rId9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tags" Target="../tags/tag282.xml"/><Relationship Id="rId3" Type="http://schemas.openxmlformats.org/officeDocument/2006/relationships/tags" Target="../tags/tag277.xml"/><Relationship Id="rId7" Type="http://schemas.openxmlformats.org/officeDocument/2006/relationships/tags" Target="../tags/tag281.xml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6" Type="http://schemas.openxmlformats.org/officeDocument/2006/relationships/tags" Target="../tags/tag280.xml"/><Relationship Id="rId5" Type="http://schemas.openxmlformats.org/officeDocument/2006/relationships/tags" Target="../tags/tag279.xml"/><Relationship Id="rId4" Type="http://schemas.openxmlformats.org/officeDocument/2006/relationships/tags" Target="../tags/tag278.xml"/><Relationship Id="rId9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tags" Target="../tags/tag290.xml"/><Relationship Id="rId3" Type="http://schemas.openxmlformats.org/officeDocument/2006/relationships/tags" Target="../tags/tag285.xml"/><Relationship Id="rId7" Type="http://schemas.openxmlformats.org/officeDocument/2006/relationships/tags" Target="../tags/tag289.xml"/><Relationship Id="rId2" Type="http://schemas.openxmlformats.org/officeDocument/2006/relationships/tags" Target="../tags/tag284.xml"/><Relationship Id="rId1" Type="http://schemas.openxmlformats.org/officeDocument/2006/relationships/tags" Target="../tags/tag283.xml"/><Relationship Id="rId6" Type="http://schemas.openxmlformats.org/officeDocument/2006/relationships/tags" Target="../tags/tag288.xml"/><Relationship Id="rId5" Type="http://schemas.openxmlformats.org/officeDocument/2006/relationships/tags" Target="../tags/tag287.xml"/><Relationship Id="rId4" Type="http://schemas.openxmlformats.org/officeDocument/2006/relationships/tags" Target="../tags/tag286.xml"/><Relationship Id="rId9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93.xml"/><Relationship Id="rId7" Type="http://schemas.openxmlformats.org/officeDocument/2006/relationships/tags" Target="../tags/tag297.xml"/><Relationship Id="rId2" Type="http://schemas.openxmlformats.org/officeDocument/2006/relationships/tags" Target="../tags/tag292.xml"/><Relationship Id="rId1" Type="http://schemas.openxmlformats.org/officeDocument/2006/relationships/tags" Target="../tags/tag291.xml"/><Relationship Id="rId6" Type="http://schemas.openxmlformats.org/officeDocument/2006/relationships/tags" Target="../tags/tag296.xml"/><Relationship Id="rId5" Type="http://schemas.openxmlformats.org/officeDocument/2006/relationships/tags" Target="../tags/tag295.xml"/><Relationship Id="rId4" Type="http://schemas.openxmlformats.org/officeDocument/2006/relationships/tags" Target="../tags/tag29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tags" Target="../tags/tag305.xml"/><Relationship Id="rId3" Type="http://schemas.openxmlformats.org/officeDocument/2006/relationships/tags" Target="../tags/tag300.xml"/><Relationship Id="rId7" Type="http://schemas.openxmlformats.org/officeDocument/2006/relationships/tags" Target="../tags/tag304.xml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6" Type="http://schemas.openxmlformats.org/officeDocument/2006/relationships/tags" Target="../tags/tag303.xml"/><Relationship Id="rId5" Type="http://schemas.openxmlformats.org/officeDocument/2006/relationships/tags" Target="../tags/tag302.xml"/><Relationship Id="rId4" Type="http://schemas.openxmlformats.org/officeDocument/2006/relationships/tags" Target="../tags/tag301.xml"/><Relationship Id="rId9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308.xml"/><Relationship Id="rId7" Type="http://schemas.openxmlformats.org/officeDocument/2006/relationships/tags" Target="../tags/tag312.xml"/><Relationship Id="rId2" Type="http://schemas.openxmlformats.org/officeDocument/2006/relationships/tags" Target="../tags/tag307.xml"/><Relationship Id="rId1" Type="http://schemas.openxmlformats.org/officeDocument/2006/relationships/tags" Target="../tags/tag306.xml"/><Relationship Id="rId6" Type="http://schemas.openxmlformats.org/officeDocument/2006/relationships/tags" Target="../tags/tag311.xml"/><Relationship Id="rId5" Type="http://schemas.openxmlformats.org/officeDocument/2006/relationships/tags" Target="../tags/tag310.xml"/><Relationship Id="rId4" Type="http://schemas.openxmlformats.org/officeDocument/2006/relationships/tags" Target="../tags/tag309.xml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tags" Target="../tags/tag320.xml"/><Relationship Id="rId3" Type="http://schemas.openxmlformats.org/officeDocument/2006/relationships/tags" Target="../tags/tag315.xml"/><Relationship Id="rId7" Type="http://schemas.openxmlformats.org/officeDocument/2006/relationships/tags" Target="../tags/tag319.xml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6" Type="http://schemas.openxmlformats.org/officeDocument/2006/relationships/tags" Target="../tags/tag318.xml"/><Relationship Id="rId5" Type="http://schemas.openxmlformats.org/officeDocument/2006/relationships/tags" Target="../tags/tag317.xml"/><Relationship Id="rId4" Type="http://schemas.openxmlformats.org/officeDocument/2006/relationships/tags" Target="../tags/tag316.xml"/><Relationship Id="rId9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tags" Target="../tags/tag323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322.xml"/><Relationship Id="rId1" Type="http://schemas.openxmlformats.org/officeDocument/2006/relationships/tags" Target="../tags/tag321.xml"/><Relationship Id="rId6" Type="http://schemas.openxmlformats.org/officeDocument/2006/relationships/tags" Target="../tags/tag326.xml"/><Relationship Id="rId5" Type="http://schemas.openxmlformats.org/officeDocument/2006/relationships/tags" Target="../tags/tag325.xml"/><Relationship Id="rId4" Type="http://schemas.openxmlformats.org/officeDocument/2006/relationships/tags" Target="../tags/tag32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tags" Target="../tags/tag32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328.xml"/><Relationship Id="rId1" Type="http://schemas.openxmlformats.org/officeDocument/2006/relationships/tags" Target="../tags/tag327.xml"/><Relationship Id="rId6" Type="http://schemas.openxmlformats.org/officeDocument/2006/relationships/tags" Target="../tags/tag332.xml"/><Relationship Id="rId5" Type="http://schemas.openxmlformats.org/officeDocument/2006/relationships/tags" Target="../tags/tag331.xml"/><Relationship Id="rId4" Type="http://schemas.openxmlformats.org/officeDocument/2006/relationships/tags" Target="../tags/tag330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43.xml"/><Relationship Id="rId3" Type="http://schemas.openxmlformats.org/officeDocument/2006/relationships/tags" Target="../tags/tag38.xml"/><Relationship Id="rId7" Type="http://schemas.openxmlformats.org/officeDocument/2006/relationships/tags" Target="../tags/tag42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9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png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338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339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340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34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51.xml"/><Relationship Id="rId3" Type="http://schemas.openxmlformats.org/officeDocument/2006/relationships/tags" Target="../tags/tag46.xml"/><Relationship Id="rId7" Type="http://schemas.openxmlformats.org/officeDocument/2006/relationships/tags" Target="../tags/tag50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11" Type="http://schemas.openxmlformats.org/officeDocument/2006/relationships/tags" Target="../tags/tag54.xml"/><Relationship Id="rId5" Type="http://schemas.openxmlformats.org/officeDocument/2006/relationships/tags" Target="../tags/tag48.xml"/><Relationship Id="rId10" Type="http://schemas.openxmlformats.org/officeDocument/2006/relationships/tags" Target="../tags/tag53.xml"/><Relationship Id="rId4" Type="http://schemas.openxmlformats.org/officeDocument/2006/relationships/tags" Target="../tags/tag47.xml"/><Relationship Id="rId9" Type="http://schemas.openxmlformats.org/officeDocument/2006/relationships/tags" Target="../tags/tag52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345.xml"/><Relationship Id="rId7" Type="http://schemas.openxmlformats.org/officeDocument/2006/relationships/tags" Target="../tags/tag349.xml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6" Type="http://schemas.openxmlformats.org/officeDocument/2006/relationships/tags" Target="../tags/tag348.xml"/><Relationship Id="rId5" Type="http://schemas.openxmlformats.org/officeDocument/2006/relationships/tags" Target="../tags/tag347.xml"/><Relationship Id="rId4" Type="http://schemas.openxmlformats.org/officeDocument/2006/relationships/tags" Target="../tags/tag346.xml"/></Relationships>
</file>

<file path=ppt/slideLayouts/_rels/slideLayout61.xml.rels><?xml version="1.0" encoding="UTF-8" standalone="yes"?>
<Relationships xmlns="http://schemas.openxmlformats.org/package/2006/relationships"><Relationship Id="rId8" Type="http://schemas.openxmlformats.org/officeDocument/2006/relationships/tags" Target="../tags/tag357.xml"/><Relationship Id="rId3" Type="http://schemas.openxmlformats.org/officeDocument/2006/relationships/tags" Target="../tags/tag352.xml"/><Relationship Id="rId7" Type="http://schemas.openxmlformats.org/officeDocument/2006/relationships/tags" Target="../tags/tag356.xml"/><Relationship Id="rId2" Type="http://schemas.openxmlformats.org/officeDocument/2006/relationships/tags" Target="../tags/tag351.xml"/><Relationship Id="rId1" Type="http://schemas.openxmlformats.org/officeDocument/2006/relationships/tags" Target="../tags/tag350.xml"/><Relationship Id="rId6" Type="http://schemas.openxmlformats.org/officeDocument/2006/relationships/tags" Target="../tags/tag355.xml"/><Relationship Id="rId5" Type="http://schemas.openxmlformats.org/officeDocument/2006/relationships/tags" Target="../tags/tag354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353.xml"/><Relationship Id="rId9" Type="http://schemas.openxmlformats.org/officeDocument/2006/relationships/tags" Target="../tags/tag358.xml"/></Relationships>
</file>

<file path=ppt/slideLayouts/_rels/slideLayout62.xml.rels><?xml version="1.0" encoding="UTF-8" standalone="yes"?>
<Relationships xmlns="http://schemas.openxmlformats.org/package/2006/relationships"><Relationship Id="rId8" Type="http://schemas.openxmlformats.org/officeDocument/2006/relationships/tags" Target="../tags/tag366.xml"/><Relationship Id="rId3" Type="http://schemas.openxmlformats.org/officeDocument/2006/relationships/tags" Target="../tags/tag361.xml"/><Relationship Id="rId7" Type="http://schemas.openxmlformats.org/officeDocument/2006/relationships/tags" Target="../tags/tag365.xml"/><Relationship Id="rId2" Type="http://schemas.openxmlformats.org/officeDocument/2006/relationships/tags" Target="../tags/tag360.xml"/><Relationship Id="rId1" Type="http://schemas.openxmlformats.org/officeDocument/2006/relationships/tags" Target="../tags/tag359.xml"/><Relationship Id="rId6" Type="http://schemas.openxmlformats.org/officeDocument/2006/relationships/tags" Target="../tags/tag364.xml"/><Relationship Id="rId11" Type="http://schemas.openxmlformats.org/officeDocument/2006/relationships/slideMaster" Target="../slideMasters/slideMaster4.xml"/><Relationship Id="rId5" Type="http://schemas.openxmlformats.org/officeDocument/2006/relationships/tags" Target="../tags/tag363.xml"/><Relationship Id="rId10" Type="http://schemas.openxmlformats.org/officeDocument/2006/relationships/tags" Target="../tags/tag368.xml"/><Relationship Id="rId4" Type="http://schemas.openxmlformats.org/officeDocument/2006/relationships/tags" Target="../tags/tag362.xml"/><Relationship Id="rId9" Type="http://schemas.openxmlformats.org/officeDocument/2006/relationships/tags" Target="../tags/tag367.xml"/></Relationships>
</file>

<file path=ppt/slideLayouts/_rels/slideLayout63.xml.rels><?xml version="1.0" encoding="UTF-8" standalone="yes"?>
<Relationships xmlns="http://schemas.openxmlformats.org/package/2006/relationships"><Relationship Id="rId8" Type="http://schemas.openxmlformats.org/officeDocument/2006/relationships/tags" Target="../tags/tag376.xml"/><Relationship Id="rId3" Type="http://schemas.openxmlformats.org/officeDocument/2006/relationships/tags" Target="../tags/tag371.xml"/><Relationship Id="rId7" Type="http://schemas.openxmlformats.org/officeDocument/2006/relationships/tags" Target="../tags/tag375.xml"/><Relationship Id="rId2" Type="http://schemas.openxmlformats.org/officeDocument/2006/relationships/tags" Target="../tags/tag370.xml"/><Relationship Id="rId1" Type="http://schemas.openxmlformats.org/officeDocument/2006/relationships/tags" Target="../tags/tag369.xml"/><Relationship Id="rId6" Type="http://schemas.openxmlformats.org/officeDocument/2006/relationships/tags" Target="../tags/tag374.xml"/><Relationship Id="rId5" Type="http://schemas.openxmlformats.org/officeDocument/2006/relationships/tags" Target="../tags/tag373.xml"/><Relationship Id="rId4" Type="http://schemas.openxmlformats.org/officeDocument/2006/relationships/tags" Target="../tags/tag372.xml"/><Relationship Id="rId9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8" Type="http://schemas.openxmlformats.org/officeDocument/2006/relationships/tags" Target="../tags/tag384.xml"/><Relationship Id="rId3" Type="http://schemas.openxmlformats.org/officeDocument/2006/relationships/tags" Target="../tags/tag379.xml"/><Relationship Id="rId7" Type="http://schemas.openxmlformats.org/officeDocument/2006/relationships/tags" Target="../tags/tag383.xml"/><Relationship Id="rId2" Type="http://schemas.openxmlformats.org/officeDocument/2006/relationships/tags" Target="../tags/tag378.xml"/><Relationship Id="rId1" Type="http://schemas.openxmlformats.org/officeDocument/2006/relationships/tags" Target="../tags/tag377.xml"/><Relationship Id="rId6" Type="http://schemas.openxmlformats.org/officeDocument/2006/relationships/tags" Target="../tags/tag382.xml"/><Relationship Id="rId5" Type="http://schemas.openxmlformats.org/officeDocument/2006/relationships/tags" Target="../tags/tag381.xml"/><Relationship Id="rId4" Type="http://schemas.openxmlformats.org/officeDocument/2006/relationships/tags" Target="../tags/tag380.xml"/><Relationship Id="rId9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8" Type="http://schemas.openxmlformats.org/officeDocument/2006/relationships/tags" Target="../tags/tag392.xml"/><Relationship Id="rId3" Type="http://schemas.openxmlformats.org/officeDocument/2006/relationships/tags" Target="../tags/tag387.xml"/><Relationship Id="rId7" Type="http://schemas.openxmlformats.org/officeDocument/2006/relationships/tags" Target="../tags/tag391.xml"/><Relationship Id="rId12" Type="http://schemas.openxmlformats.org/officeDocument/2006/relationships/slideMaster" Target="../slideMasters/slideMaster4.xml"/><Relationship Id="rId2" Type="http://schemas.openxmlformats.org/officeDocument/2006/relationships/tags" Target="../tags/tag386.xml"/><Relationship Id="rId1" Type="http://schemas.openxmlformats.org/officeDocument/2006/relationships/tags" Target="../tags/tag385.xml"/><Relationship Id="rId6" Type="http://schemas.openxmlformats.org/officeDocument/2006/relationships/tags" Target="../tags/tag390.xml"/><Relationship Id="rId11" Type="http://schemas.openxmlformats.org/officeDocument/2006/relationships/tags" Target="../tags/tag395.xml"/><Relationship Id="rId5" Type="http://schemas.openxmlformats.org/officeDocument/2006/relationships/tags" Target="../tags/tag389.xml"/><Relationship Id="rId10" Type="http://schemas.openxmlformats.org/officeDocument/2006/relationships/tags" Target="../tags/tag394.xml"/><Relationship Id="rId4" Type="http://schemas.openxmlformats.org/officeDocument/2006/relationships/tags" Target="../tags/tag388.xml"/><Relationship Id="rId9" Type="http://schemas.openxmlformats.org/officeDocument/2006/relationships/tags" Target="../tags/tag393.xml"/></Relationships>
</file>

<file path=ppt/slideLayouts/_rels/slideLayout66.xml.rels><?xml version="1.0" encoding="UTF-8" standalone="yes"?>
<Relationships xmlns="http://schemas.openxmlformats.org/package/2006/relationships"><Relationship Id="rId8" Type="http://schemas.openxmlformats.org/officeDocument/2006/relationships/tags" Target="../tags/tag403.xml"/><Relationship Id="rId3" Type="http://schemas.openxmlformats.org/officeDocument/2006/relationships/tags" Target="../tags/tag398.xml"/><Relationship Id="rId7" Type="http://schemas.openxmlformats.org/officeDocument/2006/relationships/tags" Target="../tags/tag402.xml"/><Relationship Id="rId12" Type="http://schemas.openxmlformats.org/officeDocument/2006/relationships/slideMaster" Target="../slideMasters/slideMaster4.xml"/><Relationship Id="rId2" Type="http://schemas.openxmlformats.org/officeDocument/2006/relationships/tags" Target="../tags/tag397.xml"/><Relationship Id="rId1" Type="http://schemas.openxmlformats.org/officeDocument/2006/relationships/tags" Target="../tags/tag396.xml"/><Relationship Id="rId6" Type="http://schemas.openxmlformats.org/officeDocument/2006/relationships/tags" Target="../tags/tag401.xml"/><Relationship Id="rId11" Type="http://schemas.openxmlformats.org/officeDocument/2006/relationships/tags" Target="../tags/tag406.xml"/><Relationship Id="rId5" Type="http://schemas.openxmlformats.org/officeDocument/2006/relationships/tags" Target="../tags/tag400.xml"/><Relationship Id="rId10" Type="http://schemas.openxmlformats.org/officeDocument/2006/relationships/tags" Target="../tags/tag405.xml"/><Relationship Id="rId4" Type="http://schemas.openxmlformats.org/officeDocument/2006/relationships/tags" Target="../tags/tag399.xml"/><Relationship Id="rId9" Type="http://schemas.openxmlformats.org/officeDocument/2006/relationships/tags" Target="../tags/tag404.xml"/></Relationships>
</file>

<file path=ppt/slideLayouts/_rels/slideLayout67.xml.rels><?xml version="1.0" encoding="UTF-8" standalone="yes"?>
<Relationships xmlns="http://schemas.openxmlformats.org/package/2006/relationships"><Relationship Id="rId8" Type="http://schemas.openxmlformats.org/officeDocument/2006/relationships/tags" Target="../tags/tag414.xml"/><Relationship Id="rId3" Type="http://schemas.openxmlformats.org/officeDocument/2006/relationships/tags" Target="../tags/tag409.xml"/><Relationship Id="rId7" Type="http://schemas.openxmlformats.org/officeDocument/2006/relationships/tags" Target="../tags/tag413.xml"/><Relationship Id="rId12" Type="http://schemas.openxmlformats.org/officeDocument/2006/relationships/slideMaster" Target="../slideMasters/slideMaster4.xml"/><Relationship Id="rId2" Type="http://schemas.openxmlformats.org/officeDocument/2006/relationships/tags" Target="../tags/tag408.xml"/><Relationship Id="rId1" Type="http://schemas.openxmlformats.org/officeDocument/2006/relationships/tags" Target="../tags/tag407.xml"/><Relationship Id="rId6" Type="http://schemas.openxmlformats.org/officeDocument/2006/relationships/tags" Target="../tags/tag412.xml"/><Relationship Id="rId11" Type="http://schemas.openxmlformats.org/officeDocument/2006/relationships/tags" Target="../tags/tag417.xml"/><Relationship Id="rId5" Type="http://schemas.openxmlformats.org/officeDocument/2006/relationships/tags" Target="../tags/tag411.xml"/><Relationship Id="rId10" Type="http://schemas.openxmlformats.org/officeDocument/2006/relationships/tags" Target="../tags/tag416.xml"/><Relationship Id="rId4" Type="http://schemas.openxmlformats.org/officeDocument/2006/relationships/tags" Target="../tags/tag410.xml"/><Relationship Id="rId9" Type="http://schemas.openxmlformats.org/officeDocument/2006/relationships/tags" Target="../tags/tag415.xml"/></Relationships>
</file>

<file path=ppt/slideLayouts/_rels/slideLayout68.xml.rels><?xml version="1.0" encoding="UTF-8" standalone="yes"?>
<Relationships xmlns="http://schemas.openxmlformats.org/package/2006/relationships"><Relationship Id="rId8" Type="http://schemas.openxmlformats.org/officeDocument/2006/relationships/tags" Target="../tags/tag425.xml"/><Relationship Id="rId3" Type="http://schemas.openxmlformats.org/officeDocument/2006/relationships/tags" Target="../tags/tag420.xml"/><Relationship Id="rId7" Type="http://schemas.openxmlformats.org/officeDocument/2006/relationships/tags" Target="../tags/tag424.xml"/><Relationship Id="rId2" Type="http://schemas.openxmlformats.org/officeDocument/2006/relationships/tags" Target="../tags/tag419.xml"/><Relationship Id="rId1" Type="http://schemas.openxmlformats.org/officeDocument/2006/relationships/tags" Target="../tags/tag418.xml"/><Relationship Id="rId6" Type="http://schemas.openxmlformats.org/officeDocument/2006/relationships/tags" Target="../tags/tag423.xml"/><Relationship Id="rId5" Type="http://schemas.openxmlformats.org/officeDocument/2006/relationships/tags" Target="../tags/tag422.xml"/><Relationship Id="rId4" Type="http://schemas.openxmlformats.org/officeDocument/2006/relationships/tags" Target="../tags/tag421.xml"/><Relationship Id="rId9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8" Type="http://schemas.openxmlformats.org/officeDocument/2006/relationships/tags" Target="../tags/tag433.xml"/><Relationship Id="rId3" Type="http://schemas.openxmlformats.org/officeDocument/2006/relationships/tags" Target="../tags/tag428.xml"/><Relationship Id="rId7" Type="http://schemas.openxmlformats.org/officeDocument/2006/relationships/tags" Target="../tags/tag432.xml"/><Relationship Id="rId2" Type="http://schemas.openxmlformats.org/officeDocument/2006/relationships/tags" Target="../tags/tag427.xml"/><Relationship Id="rId1" Type="http://schemas.openxmlformats.org/officeDocument/2006/relationships/tags" Target="../tags/tag426.xml"/><Relationship Id="rId6" Type="http://schemas.openxmlformats.org/officeDocument/2006/relationships/tags" Target="../tags/tag431.xml"/><Relationship Id="rId5" Type="http://schemas.openxmlformats.org/officeDocument/2006/relationships/tags" Target="../tags/tag430.xml"/><Relationship Id="rId4" Type="http://schemas.openxmlformats.org/officeDocument/2006/relationships/tags" Target="../tags/tag429.xml"/><Relationship Id="rId9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62.xml"/><Relationship Id="rId3" Type="http://schemas.openxmlformats.org/officeDocument/2006/relationships/tags" Target="../tags/tag57.xml"/><Relationship Id="rId7" Type="http://schemas.openxmlformats.org/officeDocument/2006/relationships/tags" Target="../tags/tag61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tags" Target="../tags/tag60.xml"/><Relationship Id="rId11" Type="http://schemas.openxmlformats.org/officeDocument/2006/relationships/tags" Target="../tags/tag65.xml"/><Relationship Id="rId5" Type="http://schemas.openxmlformats.org/officeDocument/2006/relationships/tags" Target="../tags/tag59.xml"/><Relationship Id="rId10" Type="http://schemas.openxmlformats.org/officeDocument/2006/relationships/tags" Target="../tags/tag64.xml"/><Relationship Id="rId4" Type="http://schemas.openxmlformats.org/officeDocument/2006/relationships/tags" Target="../tags/tag58.xml"/><Relationship Id="rId9" Type="http://schemas.openxmlformats.org/officeDocument/2006/relationships/tags" Target="../tags/tag63.xml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tags" Target="../tags/tag441.xml"/><Relationship Id="rId3" Type="http://schemas.openxmlformats.org/officeDocument/2006/relationships/tags" Target="../tags/tag436.xml"/><Relationship Id="rId7" Type="http://schemas.openxmlformats.org/officeDocument/2006/relationships/tags" Target="../tags/tag440.xml"/><Relationship Id="rId2" Type="http://schemas.openxmlformats.org/officeDocument/2006/relationships/tags" Target="../tags/tag435.xml"/><Relationship Id="rId1" Type="http://schemas.openxmlformats.org/officeDocument/2006/relationships/tags" Target="../tags/tag434.xml"/><Relationship Id="rId6" Type="http://schemas.openxmlformats.org/officeDocument/2006/relationships/tags" Target="../tags/tag439.xml"/><Relationship Id="rId5" Type="http://schemas.openxmlformats.org/officeDocument/2006/relationships/tags" Target="../tags/tag438.xml"/><Relationship Id="rId4" Type="http://schemas.openxmlformats.org/officeDocument/2006/relationships/tags" Target="../tags/tag437.xml"/><Relationship Id="rId9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8" Type="http://schemas.openxmlformats.org/officeDocument/2006/relationships/tags" Target="../tags/tag449.xml"/><Relationship Id="rId3" Type="http://schemas.openxmlformats.org/officeDocument/2006/relationships/tags" Target="../tags/tag444.xml"/><Relationship Id="rId7" Type="http://schemas.openxmlformats.org/officeDocument/2006/relationships/tags" Target="../tags/tag448.xml"/><Relationship Id="rId2" Type="http://schemas.openxmlformats.org/officeDocument/2006/relationships/tags" Target="../tags/tag443.xml"/><Relationship Id="rId1" Type="http://schemas.openxmlformats.org/officeDocument/2006/relationships/tags" Target="../tags/tag442.xml"/><Relationship Id="rId6" Type="http://schemas.openxmlformats.org/officeDocument/2006/relationships/tags" Target="../tags/tag447.xml"/><Relationship Id="rId5" Type="http://schemas.openxmlformats.org/officeDocument/2006/relationships/tags" Target="../tags/tag446.xml"/><Relationship Id="rId4" Type="http://schemas.openxmlformats.org/officeDocument/2006/relationships/tags" Target="../tags/tag445.xml"/><Relationship Id="rId9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8" Type="http://schemas.openxmlformats.org/officeDocument/2006/relationships/tags" Target="../tags/tag457.xml"/><Relationship Id="rId3" Type="http://schemas.openxmlformats.org/officeDocument/2006/relationships/tags" Target="../tags/tag452.xml"/><Relationship Id="rId7" Type="http://schemas.openxmlformats.org/officeDocument/2006/relationships/tags" Target="../tags/tag456.xml"/><Relationship Id="rId2" Type="http://schemas.openxmlformats.org/officeDocument/2006/relationships/tags" Target="../tags/tag451.xml"/><Relationship Id="rId1" Type="http://schemas.openxmlformats.org/officeDocument/2006/relationships/tags" Target="../tags/tag450.xml"/><Relationship Id="rId6" Type="http://schemas.openxmlformats.org/officeDocument/2006/relationships/tags" Target="../tags/tag455.xml"/><Relationship Id="rId5" Type="http://schemas.openxmlformats.org/officeDocument/2006/relationships/tags" Target="../tags/tag454.xml"/><Relationship Id="rId4" Type="http://schemas.openxmlformats.org/officeDocument/2006/relationships/tags" Target="../tags/tag453.xml"/><Relationship Id="rId9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tags" Target="../tags/tag465.xml"/><Relationship Id="rId3" Type="http://schemas.openxmlformats.org/officeDocument/2006/relationships/tags" Target="../tags/tag460.xml"/><Relationship Id="rId7" Type="http://schemas.openxmlformats.org/officeDocument/2006/relationships/tags" Target="../tags/tag464.xml"/><Relationship Id="rId2" Type="http://schemas.openxmlformats.org/officeDocument/2006/relationships/tags" Target="../tags/tag459.xml"/><Relationship Id="rId1" Type="http://schemas.openxmlformats.org/officeDocument/2006/relationships/tags" Target="../tags/tag458.xml"/><Relationship Id="rId6" Type="http://schemas.openxmlformats.org/officeDocument/2006/relationships/tags" Target="../tags/tag463.xml"/><Relationship Id="rId5" Type="http://schemas.openxmlformats.org/officeDocument/2006/relationships/tags" Target="../tags/tag462.xml"/><Relationship Id="rId4" Type="http://schemas.openxmlformats.org/officeDocument/2006/relationships/tags" Target="../tags/tag461.xml"/><Relationship Id="rId9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468.xml"/><Relationship Id="rId7" Type="http://schemas.openxmlformats.org/officeDocument/2006/relationships/tags" Target="../tags/tag472.xml"/><Relationship Id="rId2" Type="http://schemas.openxmlformats.org/officeDocument/2006/relationships/tags" Target="../tags/tag467.xml"/><Relationship Id="rId1" Type="http://schemas.openxmlformats.org/officeDocument/2006/relationships/tags" Target="../tags/tag466.xml"/><Relationship Id="rId6" Type="http://schemas.openxmlformats.org/officeDocument/2006/relationships/tags" Target="../tags/tag471.xml"/><Relationship Id="rId5" Type="http://schemas.openxmlformats.org/officeDocument/2006/relationships/tags" Target="../tags/tag470.xml"/><Relationship Id="rId4" Type="http://schemas.openxmlformats.org/officeDocument/2006/relationships/tags" Target="../tags/tag46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tags" Target="../tags/tag480.xml"/><Relationship Id="rId3" Type="http://schemas.openxmlformats.org/officeDocument/2006/relationships/tags" Target="../tags/tag475.xml"/><Relationship Id="rId7" Type="http://schemas.openxmlformats.org/officeDocument/2006/relationships/tags" Target="../tags/tag479.xml"/><Relationship Id="rId2" Type="http://schemas.openxmlformats.org/officeDocument/2006/relationships/tags" Target="../tags/tag474.xml"/><Relationship Id="rId1" Type="http://schemas.openxmlformats.org/officeDocument/2006/relationships/tags" Target="../tags/tag473.xml"/><Relationship Id="rId6" Type="http://schemas.openxmlformats.org/officeDocument/2006/relationships/tags" Target="../tags/tag478.xml"/><Relationship Id="rId5" Type="http://schemas.openxmlformats.org/officeDocument/2006/relationships/tags" Target="../tags/tag477.xml"/><Relationship Id="rId4" Type="http://schemas.openxmlformats.org/officeDocument/2006/relationships/tags" Target="../tags/tag476.xml"/><Relationship Id="rId9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483.xml"/><Relationship Id="rId7" Type="http://schemas.openxmlformats.org/officeDocument/2006/relationships/tags" Target="../tags/tag487.xml"/><Relationship Id="rId2" Type="http://schemas.openxmlformats.org/officeDocument/2006/relationships/tags" Target="../tags/tag482.xml"/><Relationship Id="rId1" Type="http://schemas.openxmlformats.org/officeDocument/2006/relationships/tags" Target="../tags/tag481.xml"/><Relationship Id="rId6" Type="http://schemas.openxmlformats.org/officeDocument/2006/relationships/tags" Target="../tags/tag486.xml"/><Relationship Id="rId5" Type="http://schemas.openxmlformats.org/officeDocument/2006/relationships/tags" Target="../tags/tag485.xml"/><Relationship Id="rId4" Type="http://schemas.openxmlformats.org/officeDocument/2006/relationships/tags" Target="../tags/tag484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73.xml"/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11" Type="http://schemas.openxmlformats.org/officeDocument/2006/relationships/tags" Target="../tags/tag76.xml"/><Relationship Id="rId5" Type="http://schemas.openxmlformats.org/officeDocument/2006/relationships/tags" Target="../tags/tag70.xml"/><Relationship Id="rId10" Type="http://schemas.openxmlformats.org/officeDocument/2006/relationships/tags" Target="../tags/tag75.xml"/><Relationship Id="rId4" Type="http://schemas.openxmlformats.org/officeDocument/2006/relationships/tags" Target="../tags/tag69.xml"/><Relationship Id="rId9" Type="http://schemas.openxmlformats.org/officeDocument/2006/relationships/tags" Target="../tags/tag74.xml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tags" Target="../tags/tag495.xml"/><Relationship Id="rId3" Type="http://schemas.openxmlformats.org/officeDocument/2006/relationships/tags" Target="../tags/tag490.xml"/><Relationship Id="rId7" Type="http://schemas.openxmlformats.org/officeDocument/2006/relationships/tags" Target="../tags/tag494.xml"/><Relationship Id="rId2" Type="http://schemas.openxmlformats.org/officeDocument/2006/relationships/tags" Target="../tags/tag489.xml"/><Relationship Id="rId1" Type="http://schemas.openxmlformats.org/officeDocument/2006/relationships/tags" Target="../tags/tag488.xml"/><Relationship Id="rId6" Type="http://schemas.openxmlformats.org/officeDocument/2006/relationships/tags" Target="../tags/tag493.xml"/><Relationship Id="rId5" Type="http://schemas.openxmlformats.org/officeDocument/2006/relationships/tags" Target="../tags/tag492.xml"/><Relationship Id="rId4" Type="http://schemas.openxmlformats.org/officeDocument/2006/relationships/tags" Target="../tags/tag491.xml"/><Relationship Id="rId9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tags" Target="../tags/tag498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497.xml"/><Relationship Id="rId1" Type="http://schemas.openxmlformats.org/officeDocument/2006/relationships/tags" Target="../tags/tag496.xml"/><Relationship Id="rId6" Type="http://schemas.openxmlformats.org/officeDocument/2006/relationships/tags" Target="../tags/tag501.xml"/><Relationship Id="rId5" Type="http://schemas.openxmlformats.org/officeDocument/2006/relationships/tags" Target="../tags/tag500.xml"/><Relationship Id="rId4" Type="http://schemas.openxmlformats.org/officeDocument/2006/relationships/tags" Target="../tags/tag499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tags" Target="../tags/tag504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503.xml"/><Relationship Id="rId1" Type="http://schemas.openxmlformats.org/officeDocument/2006/relationships/tags" Target="../tags/tag502.xml"/><Relationship Id="rId6" Type="http://schemas.openxmlformats.org/officeDocument/2006/relationships/tags" Target="../tags/tag507.xml"/><Relationship Id="rId5" Type="http://schemas.openxmlformats.org/officeDocument/2006/relationships/tags" Target="../tags/tag506.xml"/><Relationship Id="rId4" Type="http://schemas.openxmlformats.org/officeDocument/2006/relationships/tags" Target="../tags/tag50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84.xml"/><Relationship Id="rId3" Type="http://schemas.openxmlformats.org/officeDocument/2006/relationships/tags" Target="../tags/tag79.xml"/><Relationship Id="rId7" Type="http://schemas.openxmlformats.org/officeDocument/2006/relationships/tags" Target="../tags/tag83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9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http://C29C2DE404024C0AFE5FB49592F53760.dms.sberbank.ru/C29C2DE404024C0AFE5FB49592F53760-815EA057B11B298C871A81A7B0D22050-555AF31BAADCD1A279919356DDB0E503/1.png" TargetMode="External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Logo with Panels"/>
          <p:cNvGrpSpPr/>
          <p:nvPr userDrawn="1"/>
        </p:nvGrpSpPr>
        <p:grpSpPr>
          <a:xfrm>
            <a:off x="1026670" y="-4202"/>
            <a:ext cx="8119495" cy="6451076"/>
            <a:chOff x="1129337" y="-4762"/>
            <a:chExt cx="8931444" cy="7311219"/>
          </a:xfrm>
        </p:grpSpPr>
        <p:grpSp>
          <p:nvGrpSpPr>
            <p:cNvPr id="2" name="Logo Shapes"/>
            <p:cNvGrpSpPr/>
            <p:nvPr userDrawn="1"/>
          </p:nvGrpSpPr>
          <p:grpSpPr>
            <a:xfrm>
              <a:off x="1904332" y="-4762"/>
              <a:ext cx="8156449" cy="6784848"/>
              <a:chOff x="1733808" y="190516"/>
              <a:chExt cx="7414954" cy="5986630"/>
            </a:xfrm>
          </p:grpSpPr>
          <p:sp>
            <p:nvSpPr>
              <p:cNvPr id="8" name="Rectangle 1"/>
              <p:cNvSpPr>
                <a:spLocks noChangeArrowheads="1"/>
              </p:cNvSpPr>
              <p:nvPr/>
            </p:nvSpPr>
            <p:spPr bwMode="gray">
              <a:xfrm>
                <a:off x="1733809" y="4160087"/>
                <a:ext cx="7414953" cy="2017059"/>
              </a:xfrm>
              <a:prstGeom prst="rect">
                <a:avLst/>
              </a:prstGeom>
              <a:solidFill>
                <a:srgbClr val="F3BE2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7" name="Rectangle 2"/>
              <p:cNvSpPr>
                <a:spLocks noChangeArrowheads="1"/>
              </p:cNvSpPr>
              <p:nvPr/>
            </p:nvSpPr>
            <p:spPr bwMode="gray">
              <a:xfrm>
                <a:off x="1733808" y="190516"/>
                <a:ext cx="5677593" cy="5972539"/>
              </a:xfrm>
              <a:prstGeom prst="rect">
                <a:avLst/>
              </a:prstGeom>
              <a:solidFill>
                <a:srgbClr val="EE9C3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" name="Rectangle 3"/>
              <p:cNvSpPr>
                <a:spLocks noChangeArrowheads="1"/>
              </p:cNvSpPr>
              <p:nvPr/>
            </p:nvSpPr>
            <p:spPr bwMode="gray">
              <a:xfrm>
                <a:off x="1733809" y="3346372"/>
                <a:ext cx="6483928" cy="2814638"/>
              </a:xfrm>
              <a:prstGeom prst="rect">
                <a:avLst/>
              </a:prstGeom>
              <a:solidFill>
                <a:srgbClr val="F3BC87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" name="Rectangle 4"/>
              <p:cNvSpPr>
                <a:spLocks noChangeArrowheads="1"/>
              </p:cNvSpPr>
              <p:nvPr/>
            </p:nvSpPr>
            <p:spPr bwMode="gray">
              <a:xfrm>
                <a:off x="1733808" y="1199045"/>
                <a:ext cx="5902037" cy="4970032"/>
              </a:xfrm>
              <a:prstGeom prst="rect">
                <a:avLst/>
              </a:prstGeom>
              <a:solidFill>
                <a:srgbClr val="E669A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" name="Rectangle 5"/>
              <p:cNvSpPr>
                <a:spLocks noChangeArrowheads="1"/>
              </p:cNvSpPr>
              <p:nvPr/>
            </p:nvSpPr>
            <p:spPr bwMode="gray">
              <a:xfrm>
                <a:off x="1733809" y="4160087"/>
                <a:ext cx="6483928" cy="2017059"/>
              </a:xfrm>
              <a:prstGeom prst="rect">
                <a:avLst/>
              </a:prstGeom>
              <a:solidFill>
                <a:srgbClr val="E88C1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" name="Rectangle 6"/>
              <p:cNvSpPr>
                <a:spLocks noChangeArrowheads="1"/>
              </p:cNvSpPr>
              <p:nvPr/>
            </p:nvSpPr>
            <p:spPr bwMode="gray">
              <a:xfrm>
                <a:off x="1733808" y="3346372"/>
                <a:ext cx="5902037" cy="2814638"/>
              </a:xfrm>
              <a:prstGeom prst="rect">
                <a:avLst/>
              </a:prstGeom>
              <a:solidFill>
                <a:srgbClr val="DB4D5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" name="Rectangle 7"/>
              <p:cNvSpPr>
                <a:spLocks noChangeArrowheads="1"/>
              </p:cNvSpPr>
              <p:nvPr/>
            </p:nvSpPr>
            <p:spPr bwMode="gray">
              <a:xfrm>
                <a:off x="1733808" y="1199045"/>
                <a:ext cx="5677593" cy="4970032"/>
              </a:xfrm>
              <a:prstGeom prst="rect">
                <a:avLst/>
              </a:prstGeom>
              <a:solidFill>
                <a:srgbClr val="D7402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" name="Rectangle 8"/>
              <p:cNvSpPr>
                <a:spLocks noChangeArrowheads="1"/>
              </p:cNvSpPr>
              <p:nvPr/>
            </p:nvSpPr>
            <p:spPr bwMode="gray">
              <a:xfrm>
                <a:off x="1733808" y="4160087"/>
                <a:ext cx="5902037" cy="2017059"/>
              </a:xfrm>
              <a:prstGeom prst="rect">
                <a:avLst/>
              </a:prstGeom>
              <a:solidFill>
                <a:srgbClr val="D13A0D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5" name="Rectangle 9"/>
              <p:cNvSpPr>
                <a:spLocks noChangeArrowheads="1"/>
              </p:cNvSpPr>
              <p:nvPr/>
            </p:nvSpPr>
            <p:spPr bwMode="gray">
              <a:xfrm>
                <a:off x="1733808" y="3346372"/>
                <a:ext cx="5677593" cy="2814638"/>
              </a:xfrm>
              <a:prstGeom prst="rect">
                <a:avLst/>
              </a:prstGeom>
              <a:solidFill>
                <a:srgbClr val="CD2F1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7" name="Rectangle 10"/>
              <p:cNvSpPr>
                <a:spLocks noChangeArrowheads="1"/>
              </p:cNvSpPr>
              <p:nvPr userDrawn="1"/>
            </p:nvSpPr>
            <p:spPr bwMode="gray">
              <a:xfrm>
                <a:off x="1733809" y="4160087"/>
                <a:ext cx="5677593" cy="2017059"/>
              </a:xfrm>
              <a:prstGeom prst="rect">
                <a:avLst/>
              </a:prstGeom>
              <a:solidFill>
                <a:srgbClr val="C42303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" name="Rectangle 11"/>
              <p:cNvSpPr>
                <a:spLocks noChangeArrowheads="1"/>
              </p:cNvSpPr>
              <p:nvPr/>
            </p:nvSpPr>
            <p:spPr bwMode="gray">
              <a:xfrm>
                <a:off x="1733809" y="4426339"/>
                <a:ext cx="2078182" cy="1750807"/>
              </a:xfrm>
              <a:prstGeom prst="rect">
                <a:avLst/>
              </a:prstGeom>
              <a:solidFill>
                <a:srgbClr val="9A170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31" name="Logo"/>
            <p:cNvGrpSpPr/>
            <p:nvPr userDrawn="1"/>
          </p:nvGrpSpPr>
          <p:grpSpPr>
            <a:xfrm>
              <a:off x="1129337" y="6778803"/>
              <a:ext cx="905256" cy="527654"/>
              <a:chOff x="1129337" y="6778803"/>
              <a:chExt cx="905256" cy="527654"/>
            </a:xfrm>
          </p:grpSpPr>
          <p:sp>
            <p:nvSpPr>
              <p:cNvPr id="29" name="Rectangle 0"/>
              <p:cNvSpPr>
                <a:spLocks noChangeArrowheads="1"/>
              </p:cNvSpPr>
              <p:nvPr userDrawn="1"/>
            </p:nvSpPr>
            <p:spPr bwMode="black">
              <a:xfrm>
                <a:off x="1675337" y="6778803"/>
                <a:ext cx="228600" cy="57350"/>
              </a:xfrm>
              <a:prstGeom prst="rect">
                <a:avLst/>
              </a:prstGeom>
              <a:solidFill>
                <a:srgbClr val="A10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29"/>
              <p:cNvSpPr>
                <a:spLocks noEditPoints="1"/>
              </p:cNvSpPr>
              <p:nvPr userDrawn="1"/>
            </p:nvSpPr>
            <p:spPr bwMode="black">
              <a:xfrm>
                <a:off x="1129337" y="6965246"/>
                <a:ext cx="905256" cy="341211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1870364" y="678006"/>
            <a:ext cx="46488" cy="200055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indent="-246175"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300" smtClean="0">
                <a:solidFill>
                  <a:srgbClr val="FFFFFF"/>
                </a:solidFill>
                <a:latin typeface="Arial"/>
                <a:cs typeface="Arial" pitchFamily="34" charset="0"/>
              </a:rPr>
              <a:t> </a:t>
            </a:r>
            <a:endParaRPr lang="ru-RU" sz="1300" dirty="0" smtClean="0">
              <a:solidFill>
                <a:srgbClr val="FFFFFF"/>
              </a:solidFill>
              <a:latin typeface="Arial"/>
              <a:cs typeface="Arial" pitchFamily="34" charset="0"/>
            </a:endParaRPr>
          </a:p>
        </p:txBody>
      </p:sp>
      <p:sp>
        <p:nvSpPr>
          <p:cNvPr id="21" name="Title"/>
          <p:cNvSpPr>
            <a:spLocks noGrp="1"/>
          </p:cNvSpPr>
          <p:nvPr userDrawn="1">
            <p:ph type="ctrTitle" hasCustomPrompt="1"/>
            <p:custDataLst>
              <p:tags r:id="rId2"/>
            </p:custDataLst>
          </p:nvPr>
        </p:nvSpPr>
        <p:spPr bwMode="white">
          <a:xfrm>
            <a:off x="1870364" y="1075765"/>
            <a:ext cx="5403273" cy="706076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defRPr sz="3200" b="1" i="1" baseline="0">
                <a:solidFill>
                  <a:schemeClr val="bg1"/>
                </a:solidFill>
              </a:defRPr>
            </a:lvl1pPr>
          </a:lstStyle>
          <a:p>
            <a:r>
              <a:rPr lang="ru-RU" sz="2300" dirty="0" smtClean="0"/>
              <a:t>Ключевые компетенции </a:t>
            </a:r>
            <a:r>
              <a:rPr lang="en-US" sz="2300" dirty="0" smtClean="0"/>
              <a:t>PwC</a:t>
            </a:r>
            <a:r>
              <a:rPr lang="ru-RU" sz="2300" dirty="0" smtClean="0"/>
              <a:t> в банковском секторе</a:t>
            </a:r>
            <a:endParaRPr lang="ru-RU" noProof="0" dirty="0"/>
          </a:p>
        </p:txBody>
      </p:sp>
      <p:sp>
        <p:nvSpPr>
          <p:cNvPr id="22" name="Subtitle"/>
          <p:cNvSpPr>
            <a:spLocks noGrp="1"/>
          </p:cNvSpPr>
          <p:nvPr userDrawn="1">
            <p:ph type="subTitle" idx="1" hasCustomPrompt="1"/>
            <p:custDataLst>
              <p:tags r:id="rId3"/>
            </p:custDataLst>
          </p:nvPr>
        </p:nvSpPr>
        <p:spPr bwMode="white">
          <a:xfrm>
            <a:off x="1870364" y="1546546"/>
            <a:ext cx="5403273" cy="415498"/>
          </a:xfrm>
        </p:spPr>
        <p:txBody>
          <a:bodyPr>
            <a:spAutoFit/>
          </a:bodyPr>
          <a:lstStyle>
            <a:lvl1pPr marL="0" marR="0" indent="0" algn="l" defTabSz="91429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Tx/>
              <a:buNone/>
              <a:tabLst/>
              <a:defRPr sz="30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146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293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44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586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5733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2879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026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ru-RU" noProof="0" smtClean="0"/>
              <a:t>Subtitle</a:t>
            </a:r>
            <a:endParaRPr lang="ru-RU" noProof="0" dirty="0" smtClean="0"/>
          </a:p>
        </p:txBody>
      </p:sp>
      <p:sp>
        <p:nvSpPr>
          <p:cNvPr id="26" name="Confidentiality stamp"/>
          <p:cNvSpPr txBox="1"/>
          <p:nvPr userDrawn="1">
            <p:custDataLst>
              <p:tags r:id="rId4"/>
            </p:custDataLst>
          </p:nvPr>
        </p:nvSpPr>
        <p:spPr bwMode="black">
          <a:xfrm>
            <a:off x="482138" y="3291840"/>
            <a:ext cx="111390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900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5" name="Draft stamp"/>
          <p:cNvSpPr txBox="1"/>
          <p:nvPr userDrawn="1">
            <p:custDataLst>
              <p:tags r:id="rId5"/>
            </p:custDataLst>
          </p:nvPr>
        </p:nvSpPr>
        <p:spPr bwMode="black">
          <a:xfrm>
            <a:off x="482138" y="3566160"/>
            <a:ext cx="1111135" cy="2627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23087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900" b="1" i="1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ru-RU" sz="900" b="1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28" name="Report Date"/>
          <p:cNvSpPr txBox="1"/>
          <p:nvPr userDrawn="1">
            <p:custDataLst>
              <p:tags r:id="rId6"/>
            </p:custDataLst>
          </p:nvPr>
        </p:nvSpPr>
        <p:spPr bwMode="black">
          <a:xfrm>
            <a:off x="482138" y="3832412"/>
            <a:ext cx="1111135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900" i="1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ru-RU" sz="900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3" name="Cover image"/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1731212" y="3150817"/>
            <a:ext cx="6126480" cy="283195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2000" dirty="0" smtClean="0">
              <a:solidFill>
                <a:srgbClr val="0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999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Long Top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482138" y="1952513"/>
            <a:ext cx="8179724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482138" y="3969572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4638502" y="3969572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26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21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16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8611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Long Bottom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483466" y="1952513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4638501" y="1952513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482138" y="3969572"/>
            <a:ext cx="8179724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26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21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16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9755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S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0"/>
          </p:nvPr>
        </p:nvSpPr>
        <p:spPr>
          <a:xfrm>
            <a:off x="482137" y="1952513"/>
            <a:ext cx="2635135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2" name="Content Placeholder 3"/>
          <p:cNvSpPr>
            <a:spLocks noGrp="1"/>
          </p:cNvSpPr>
          <p:nvPr>
            <p:ph sz="quarter" idx="11"/>
          </p:nvPr>
        </p:nvSpPr>
        <p:spPr>
          <a:xfrm>
            <a:off x="3254259" y="1952513"/>
            <a:ext cx="2635135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4" name="Content Placeholder 4"/>
          <p:cNvSpPr>
            <a:spLocks noGrp="1"/>
          </p:cNvSpPr>
          <p:nvPr>
            <p:ph sz="quarter" idx="12"/>
          </p:nvPr>
        </p:nvSpPr>
        <p:spPr>
          <a:xfrm>
            <a:off x="6026726" y="1952513"/>
            <a:ext cx="2635135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6" name="Content Placeholder 5"/>
          <p:cNvSpPr>
            <a:spLocks noGrp="1"/>
          </p:cNvSpPr>
          <p:nvPr>
            <p:ph sz="quarter" idx="13"/>
          </p:nvPr>
        </p:nvSpPr>
        <p:spPr>
          <a:xfrm>
            <a:off x="482137" y="3969572"/>
            <a:ext cx="2635135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8" name="Content Placeholder 6"/>
          <p:cNvSpPr>
            <a:spLocks noGrp="1"/>
          </p:cNvSpPr>
          <p:nvPr>
            <p:ph sz="quarter" idx="14"/>
          </p:nvPr>
        </p:nvSpPr>
        <p:spPr>
          <a:xfrm>
            <a:off x="3254259" y="3969572"/>
            <a:ext cx="2635135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30" name="Content Placeholder 7"/>
          <p:cNvSpPr>
            <a:spLocks noGrp="1"/>
          </p:cNvSpPr>
          <p:nvPr>
            <p:ph sz="quarter" idx="15"/>
          </p:nvPr>
        </p:nvSpPr>
        <p:spPr>
          <a:xfrm>
            <a:off x="6026726" y="3969572"/>
            <a:ext cx="2635135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5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21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27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34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87040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20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1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15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16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22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0255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21846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Title only No Header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noProof="0"/>
          </a:p>
        </p:txBody>
      </p:sp>
      <p:cxnSp>
        <p:nvCxnSpPr>
          <p:cNvPr id="5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03025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ction Divider Title"/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 bwMode="black">
          <a:xfrm>
            <a:off x="482138" y="1467486"/>
            <a:ext cx="8179724" cy="457200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2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146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293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44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586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5733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2879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026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ru-RU" noProof="0" smtClean="0"/>
              <a:t>Click to add Section Divider Title</a:t>
            </a:r>
            <a:endParaRPr lang="ru-RU" noProof="0" dirty="0" smtClean="0"/>
          </a:p>
        </p:txBody>
      </p:sp>
      <p:sp>
        <p:nvSpPr>
          <p:cNvPr id="14" name="PwC Text"/>
          <p:cNvSpPr txBox="1"/>
          <p:nvPr userDrawn="1">
            <p:custDataLst>
              <p:tags r:id="rId2"/>
            </p:custDataLst>
          </p:nvPr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0" name="Page Number"/>
          <p:cNvSpPr txBox="1"/>
          <p:nvPr userDrawn="1">
            <p:custDataLst>
              <p:tags r:id="rId3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Section No."/>
          <p:cNvSpPr>
            <a:spLocks noGrp="1"/>
          </p:cNvSpPr>
          <p:nvPr>
            <p:ph type="ctrTitle" hasCustomPrompt="1"/>
            <p:custDataLst>
              <p:tags r:id="rId4"/>
            </p:custDataLst>
          </p:nvPr>
        </p:nvSpPr>
        <p:spPr bwMode="black">
          <a:xfrm>
            <a:off x="482138" y="1008530"/>
            <a:ext cx="8179724" cy="457199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Click to edit Section Divider style</a:t>
            </a:r>
            <a:endParaRPr lang="ru-RU" noProof="0" dirty="0" smtClean="0"/>
          </a:p>
        </p:txBody>
      </p:sp>
      <p:sp>
        <p:nvSpPr>
          <p:cNvPr id="19" name="Report Date"/>
          <p:cNvSpPr txBox="1"/>
          <p:nvPr userDrawn="1">
            <p:custDataLst>
              <p:tags r:id="rId5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18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3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esentation 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Slide Tags" hidden="1"/>
          <p:cNvSpPr txBox="1"/>
          <p:nvPr userDrawn="1">
            <p:custDataLst>
              <p:tags r:id="rId8"/>
            </p:custDataLst>
          </p:nvPr>
        </p:nvSpPr>
        <p:spPr>
          <a:xfrm>
            <a:off x="0" y="228600"/>
            <a:ext cx="1600200" cy="369332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800" noProof="1" smtClean="0">
                <a:solidFill>
                  <a:srgbClr val="000000"/>
                </a:solidFill>
                <a:latin typeface="Arial"/>
              </a:rPr>
              <a:t>Slide Tags</a:t>
            </a:r>
            <a:endParaRPr lang="ru-RU" sz="1800" noProof="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6656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ppendix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ppendix Divider title"/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 bwMode="black">
          <a:xfrm>
            <a:off x="482138" y="1468419"/>
            <a:ext cx="8179724" cy="457200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2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146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293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44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586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5733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2879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026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ru-RU" noProof="0" smtClean="0"/>
              <a:t>Click to add Appendix Divider Title</a:t>
            </a:r>
            <a:endParaRPr lang="ru-RU" noProof="0" dirty="0" smtClean="0"/>
          </a:p>
        </p:txBody>
      </p:sp>
      <p:sp>
        <p:nvSpPr>
          <p:cNvPr id="14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19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Appendix No.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 bwMode="black">
          <a:xfrm>
            <a:off x="482138" y="1008530"/>
            <a:ext cx="8179724" cy="457199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Click to edit Appendix Divider style</a:t>
            </a:r>
            <a:endParaRPr lang="ru-RU" noProof="0" dirty="0" smtClean="0"/>
          </a:p>
        </p:txBody>
      </p:sp>
      <p:sp>
        <p:nvSpPr>
          <p:cNvPr id="18" name="Report Date"/>
          <p:cNvSpPr txBox="1"/>
          <p:nvPr userDrawn="1">
            <p:custDataLst>
              <p:tags r:id="rId4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17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3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esentation Disclaimer" hidden="1"/>
          <p:cNvSpPr txBox="1"/>
          <p:nvPr userDrawn="1">
            <p:custDataLst>
              <p:tags r:id="rId6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Slide Tags" hidden="1"/>
          <p:cNvSpPr txBox="1"/>
          <p:nvPr userDrawn="1">
            <p:custDataLst>
              <p:tags r:id="rId7"/>
            </p:custDataLst>
          </p:nvPr>
        </p:nvSpPr>
        <p:spPr>
          <a:xfrm>
            <a:off x="0" y="228600"/>
            <a:ext cx="1600200" cy="369332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800" noProof="1" smtClean="0">
                <a:solidFill>
                  <a:srgbClr val="000000"/>
                </a:solidFill>
                <a:latin typeface="Arial"/>
              </a:rPr>
              <a:t>Slide Tags</a:t>
            </a:r>
            <a:endParaRPr lang="ru-RU" sz="1800" noProof="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28840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ru-RU" noProof="0" smtClean="0"/>
              <a:t>Closing statement here</a:t>
            </a:r>
            <a:endParaRPr lang="ru-RU" noProof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482138" y="5849471"/>
            <a:ext cx="4800600" cy="672353"/>
          </a:xfrm>
        </p:spPr>
        <p:txBody>
          <a:bodyPr anchor="b"/>
          <a:lstStyle>
            <a:lvl1pPr>
              <a:defRPr sz="9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noProof="0" smtClean="0"/>
              <a:t>Add legal and copyright disclaimers here.</a:t>
            </a:r>
            <a:endParaRPr lang="ru-RU" noProof="0"/>
          </a:p>
        </p:txBody>
      </p:sp>
      <p:cxnSp>
        <p:nvCxnSpPr>
          <p:cNvPr id="5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308762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with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ction Divider title"/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 bwMode="black">
          <a:xfrm>
            <a:off x="482137" y="1008529"/>
            <a:ext cx="8179724" cy="457200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2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146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293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44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586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5733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2879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026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ru-RU" noProof="0" smtClean="0"/>
              <a:t>Section Divider Title</a:t>
            </a:r>
            <a:endParaRPr lang="ru-RU" noProof="0" dirty="0" smtClean="0"/>
          </a:p>
        </p:txBody>
      </p:sp>
      <p:sp>
        <p:nvSpPr>
          <p:cNvPr id="14" name="PwC Text"/>
          <p:cNvSpPr txBox="1"/>
          <p:nvPr userDrawn="1">
            <p:custDataLst>
              <p:tags r:id="rId2"/>
            </p:custDataLst>
          </p:nvPr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1" name="Page Number"/>
          <p:cNvSpPr txBox="1"/>
          <p:nvPr userDrawn="1">
            <p:custDataLst>
              <p:tags r:id="rId3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Big Number"/>
          <p:cNvSpPr txBox="1"/>
          <p:nvPr userDrawn="1">
            <p:custDataLst>
              <p:tags r:id="rId4"/>
            </p:custDataLst>
          </p:nvPr>
        </p:nvSpPr>
        <p:spPr>
          <a:xfrm>
            <a:off x="8645231" y="2130015"/>
            <a:ext cx="65" cy="384720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6175" algn="r"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25000" b="1" i="1" dirty="0" smtClean="0">
              <a:solidFill>
                <a:srgbClr val="A32020"/>
              </a:solidFill>
              <a:latin typeface="Georgia"/>
              <a:cs typeface="Arial" pitchFamily="34" charset="0"/>
            </a:endParaRPr>
          </a:p>
        </p:txBody>
      </p:sp>
      <p:sp>
        <p:nvSpPr>
          <p:cNvPr id="20" name="Report Date"/>
          <p:cNvSpPr txBox="1"/>
          <p:nvPr userDrawn="1">
            <p:custDataLst>
              <p:tags r:id="rId5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13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483616" y="625527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5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esentation 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Slide Tags" hidden="1"/>
          <p:cNvSpPr txBox="1"/>
          <p:nvPr userDrawn="1">
            <p:custDataLst>
              <p:tags r:id="rId8"/>
            </p:custDataLst>
          </p:nvPr>
        </p:nvSpPr>
        <p:spPr>
          <a:xfrm>
            <a:off x="0" y="228600"/>
            <a:ext cx="1600200" cy="369332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800" noProof="1" smtClean="0">
                <a:solidFill>
                  <a:srgbClr val="000000"/>
                </a:solidFill>
                <a:latin typeface="Arial"/>
              </a:rPr>
              <a:t>Slide Tags</a:t>
            </a:r>
            <a:endParaRPr lang="ru-RU" sz="1800" noProof="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4456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noProof="0"/>
          </a:p>
        </p:txBody>
      </p:sp>
      <p:sp>
        <p:nvSpPr>
          <p:cNvPr id="31" name="Content Placeholder 2"/>
          <p:cNvSpPr>
            <a:spLocks noGrp="1"/>
          </p:cNvSpPr>
          <p:nvPr>
            <p:ph sz="quarter" idx="15"/>
            <p:custDataLst>
              <p:tags r:id="rId1"/>
            </p:custDataLst>
          </p:nvPr>
        </p:nvSpPr>
        <p:spPr>
          <a:xfrm>
            <a:off x="482138" y="1952513"/>
            <a:ext cx="8179724" cy="3896958"/>
          </a:xfrm>
        </p:spPr>
        <p:txBody>
          <a:bodyPr/>
          <a:lstStyle>
            <a:lvl1pPr>
              <a:defRPr baseline="0"/>
            </a:lvl1pPr>
            <a:lvl5pPr>
              <a:defRPr baseline="0"/>
            </a:lvl5pPr>
            <a:lvl6pPr>
              <a:buAutoNum type="arabicPeriod"/>
              <a:defRPr/>
            </a:lvl6pPr>
            <a:lvl7pPr>
              <a:buAutoNum type="alphaLcPeriod"/>
              <a:defRPr/>
            </a:lvl7pPr>
            <a:lvl8pPr>
              <a:buAutoNum type="romanLcPeriod"/>
              <a:defRPr/>
            </a:lvl8pPr>
          </a:lstStyle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</a:p>
        </p:txBody>
      </p:sp>
      <p:sp>
        <p:nvSpPr>
          <p:cNvPr id="37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wC Text"/>
          <p:cNvSpPr txBox="1"/>
          <p:nvPr userDrawn="1"/>
        </p:nvSpPr>
        <p:spPr>
          <a:xfrm>
            <a:off x="482138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36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33" name="Section Footer"/>
          <p:cNvSpPr txBox="1"/>
          <p:nvPr userDrawn="1">
            <p:custDataLst>
              <p:tags r:id="rId4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resentation Disclaimer" hidden="1"/>
          <p:cNvSpPr txBox="1"/>
          <p:nvPr userDrawn="1">
            <p:custDataLst>
              <p:tags r:id="rId6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Draft stamp" hidden="1"/>
          <p:cNvSpPr txBox="1"/>
          <p:nvPr userDrawn="1">
            <p:custDataLst>
              <p:tags r:id="rId7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11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15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ate/Filepath" hidden="1"/>
          <p:cNvSpPr txBox="1"/>
          <p:nvPr userDrawn="1">
            <p:custDataLst>
              <p:tags r:id="rId9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62758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with Number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ction Divider title"/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 bwMode="black">
          <a:xfrm>
            <a:off x="482138" y="1008529"/>
            <a:ext cx="8179724" cy="457200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200" b="1" i="1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146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293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44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586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5733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2879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026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ru-RU" noProof="0" smtClean="0"/>
              <a:t>Section Divider Title</a:t>
            </a:r>
            <a:endParaRPr lang="ru-RU" noProof="0" dirty="0" smtClean="0"/>
          </a:p>
        </p:txBody>
      </p:sp>
      <p:sp>
        <p:nvSpPr>
          <p:cNvPr id="15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FFFFFF"/>
                </a:solidFill>
                <a:latin typeface="Arial"/>
              </a:rPr>
              <a:t>PwC</a:t>
            </a:r>
          </a:p>
        </p:txBody>
      </p:sp>
      <p:sp>
        <p:nvSpPr>
          <p:cNvPr id="19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Big Number"/>
          <p:cNvSpPr txBox="1"/>
          <p:nvPr userDrawn="1">
            <p:custDataLst>
              <p:tags r:id="rId3"/>
            </p:custDataLst>
          </p:nvPr>
        </p:nvSpPr>
        <p:spPr>
          <a:xfrm>
            <a:off x="8645231" y="2130015"/>
            <a:ext cx="65" cy="384720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6175" algn="r"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25000" b="1" i="1" dirty="0" smtClean="0">
              <a:solidFill>
                <a:srgbClr val="FFFFFF"/>
              </a:solidFill>
              <a:latin typeface="Georgia"/>
              <a:cs typeface="Arial" pitchFamily="34" charset="0"/>
            </a:endParaRPr>
          </a:p>
        </p:txBody>
      </p:sp>
      <p:sp>
        <p:nvSpPr>
          <p:cNvPr id="18" name="Report Date"/>
          <p:cNvSpPr txBox="1"/>
          <p:nvPr userDrawn="1">
            <p:custDataLst>
              <p:tags r:id="rId4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FFFFFF"/>
                </a:solidFill>
                <a:latin typeface="Arial"/>
              </a:rPr>
              <a:t>Сентябрь 2012</a:t>
            </a:r>
          </a:p>
        </p:txBody>
      </p:sp>
      <p:sp>
        <p:nvSpPr>
          <p:cNvPr id="14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483616" y="625527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" name="Presentation Disclaimer" hidden="1"/>
          <p:cNvSpPr txBox="1"/>
          <p:nvPr userDrawn="1">
            <p:custDataLst>
              <p:tags r:id="rId6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" name="Slide Tags" hidden="1"/>
          <p:cNvSpPr txBox="1"/>
          <p:nvPr userDrawn="1">
            <p:custDataLst>
              <p:tags r:id="rId7"/>
            </p:custDataLst>
          </p:nvPr>
        </p:nvSpPr>
        <p:spPr>
          <a:xfrm>
            <a:off x="0" y="228600"/>
            <a:ext cx="1600200" cy="369332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800" noProof="1" smtClean="0">
                <a:solidFill>
                  <a:srgbClr val="000000"/>
                </a:solidFill>
                <a:latin typeface="Arial"/>
              </a:rPr>
              <a:t>Slide Tags</a:t>
            </a:r>
            <a:endParaRPr lang="ru-RU" sz="1800" noProof="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7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832331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Logo with Panels"/>
          <p:cNvGrpSpPr/>
          <p:nvPr userDrawn="1"/>
        </p:nvGrpSpPr>
        <p:grpSpPr>
          <a:xfrm>
            <a:off x="1026670" y="-4202"/>
            <a:ext cx="8119495" cy="6451076"/>
            <a:chOff x="1129337" y="-4762"/>
            <a:chExt cx="8931444" cy="7311219"/>
          </a:xfrm>
        </p:grpSpPr>
        <p:grpSp>
          <p:nvGrpSpPr>
            <p:cNvPr id="3" name="Logo Shapes"/>
            <p:cNvGrpSpPr/>
            <p:nvPr userDrawn="1"/>
          </p:nvGrpSpPr>
          <p:grpSpPr>
            <a:xfrm>
              <a:off x="1904332" y="-4762"/>
              <a:ext cx="8156449" cy="6784848"/>
              <a:chOff x="1733808" y="190516"/>
              <a:chExt cx="7414954" cy="5986630"/>
            </a:xfrm>
          </p:grpSpPr>
          <p:sp>
            <p:nvSpPr>
              <p:cNvPr id="8" name="Rectangle 1"/>
              <p:cNvSpPr>
                <a:spLocks noChangeArrowheads="1"/>
              </p:cNvSpPr>
              <p:nvPr/>
            </p:nvSpPr>
            <p:spPr bwMode="gray">
              <a:xfrm>
                <a:off x="1733809" y="4160087"/>
                <a:ext cx="7414953" cy="2017059"/>
              </a:xfrm>
              <a:prstGeom prst="rect">
                <a:avLst/>
              </a:prstGeom>
              <a:solidFill>
                <a:srgbClr val="F3BE2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7" name="Rectangle 2"/>
              <p:cNvSpPr>
                <a:spLocks noChangeArrowheads="1"/>
              </p:cNvSpPr>
              <p:nvPr/>
            </p:nvSpPr>
            <p:spPr bwMode="gray">
              <a:xfrm>
                <a:off x="1733808" y="190516"/>
                <a:ext cx="5677593" cy="5972539"/>
              </a:xfrm>
              <a:prstGeom prst="rect">
                <a:avLst/>
              </a:prstGeom>
              <a:solidFill>
                <a:srgbClr val="EE9C3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" name="Rectangle 3"/>
              <p:cNvSpPr>
                <a:spLocks noChangeArrowheads="1"/>
              </p:cNvSpPr>
              <p:nvPr/>
            </p:nvSpPr>
            <p:spPr bwMode="gray">
              <a:xfrm>
                <a:off x="1733809" y="3346372"/>
                <a:ext cx="6483928" cy="2814637"/>
              </a:xfrm>
              <a:prstGeom prst="rect">
                <a:avLst/>
              </a:prstGeom>
              <a:solidFill>
                <a:srgbClr val="F3BC87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" name="Rectangle 4"/>
              <p:cNvSpPr>
                <a:spLocks noChangeArrowheads="1"/>
              </p:cNvSpPr>
              <p:nvPr/>
            </p:nvSpPr>
            <p:spPr bwMode="gray">
              <a:xfrm>
                <a:off x="1733808" y="1199045"/>
                <a:ext cx="5902037" cy="4970032"/>
              </a:xfrm>
              <a:prstGeom prst="rect">
                <a:avLst/>
              </a:prstGeom>
              <a:solidFill>
                <a:srgbClr val="E669A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" name="Rectangle 5"/>
              <p:cNvSpPr>
                <a:spLocks noChangeArrowheads="1"/>
              </p:cNvSpPr>
              <p:nvPr/>
            </p:nvSpPr>
            <p:spPr bwMode="gray">
              <a:xfrm>
                <a:off x="1733809" y="4160087"/>
                <a:ext cx="6483928" cy="2017059"/>
              </a:xfrm>
              <a:prstGeom prst="rect">
                <a:avLst/>
              </a:prstGeom>
              <a:solidFill>
                <a:srgbClr val="E88C1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" name="Rectangle 6"/>
              <p:cNvSpPr>
                <a:spLocks noChangeArrowheads="1"/>
              </p:cNvSpPr>
              <p:nvPr/>
            </p:nvSpPr>
            <p:spPr bwMode="gray">
              <a:xfrm>
                <a:off x="1733808" y="3346372"/>
                <a:ext cx="5902037" cy="2814637"/>
              </a:xfrm>
              <a:prstGeom prst="rect">
                <a:avLst/>
              </a:prstGeom>
              <a:solidFill>
                <a:srgbClr val="DB4D5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" name="Rectangle 7"/>
              <p:cNvSpPr>
                <a:spLocks noChangeArrowheads="1"/>
              </p:cNvSpPr>
              <p:nvPr/>
            </p:nvSpPr>
            <p:spPr bwMode="gray">
              <a:xfrm>
                <a:off x="1733808" y="1199045"/>
                <a:ext cx="5677593" cy="4970032"/>
              </a:xfrm>
              <a:prstGeom prst="rect">
                <a:avLst/>
              </a:prstGeom>
              <a:solidFill>
                <a:srgbClr val="D7402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" name="Rectangle 8"/>
              <p:cNvSpPr>
                <a:spLocks noChangeArrowheads="1"/>
              </p:cNvSpPr>
              <p:nvPr/>
            </p:nvSpPr>
            <p:spPr bwMode="gray">
              <a:xfrm>
                <a:off x="1733808" y="4160087"/>
                <a:ext cx="5902037" cy="2017059"/>
              </a:xfrm>
              <a:prstGeom prst="rect">
                <a:avLst/>
              </a:prstGeom>
              <a:solidFill>
                <a:srgbClr val="D13A0D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5" name="Rectangle 9"/>
              <p:cNvSpPr>
                <a:spLocks noChangeArrowheads="1"/>
              </p:cNvSpPr>
              <p:nvPr/>
            </p:nvSpPr>
            <p:spPr bwMode="gray">
              <a:xfrm>
                <a:off x="1733808" y="3346372"/>
                <a:ext cx="5677593" cy="2814637"/>
              </a:xfrm>
              <a:prstGeom prst="rect">
                <a:avLst/>
              </a:prstGeom>
              <a:solidFill>
                <a:srgbClr val="CD2F1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7" name="Rectangle 10"/>
              <p:cNvSpPr>
                <a:spLocks noChangeArrowheads="1"/>
              </p:cNvSpPr>
              <p:nvPr userDrawn="1"/>
            </p:nvSpPr>
            <p:spPr bwMode="gray">
              <a:xfrm>
                <a:off x="1733809" y="4160087"/>
                <a:ext cx="5677593" cy="2017059"/>
              </a:xfrm>
              <a:prstGeom prst="rect">
                <a:avLst/>
              </a:prstGeom>
              <a:solidFill>
                <a:srgbClr val="C42303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" name="Rectangle 11"/>
              <p:cNvSpPr>
                <a:spLocks noChangeArrowheads="1"/>
              </p:cNvSpPr>
              <p:nvPr/>
            </p:nvSpPr>
            <p:spPr bwMode="gray">
              <a:xfrm>
                <a:off x="1733809" y="4426339"/>
                <a:ext cx="2078182" cy="1750807"/>
              </a:xfrm>
              <a:prstGeom prst="rect">
                <a:avLst/>
              </a:prstGeom>
              <a:solidFill>
                <a:srgbClr val="9A170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" name="Logo"/>
            <p:cNvGrpSpPr/>
            <p:nvPr userDrawn="1"/>
          </p:nvGrpSpPr>
          <p:grpSpPr>
            <a:xfrm>
              <a:off x="1129337" y="6778803"/>
              <a:ext cx="905256" cy="527654"/>
              <a:chOff x="1129337" y="6778803"/>
              <a:chExt cx="905256" cy="527654"/>
            </a:xfrm>
          </p:grpSpPr>
          <p:sp>
            <p:nvSpPr>
              <p:cNvPr id="29" name="Rectangle 0"/>
              <p:cNvSpPr>
                <a:spLocks noChangeArrowheads="1"/>
              </p:cNvSpPr>
              <p:nvPr userDrawn="1"/>
            </p:nvSpPr>
            <p:spPr bwMode="black">
              <a:xfrm>
                <a:off x="1675337" y="6778803"/>
                <a:ext cx="228600" cy="57350"/>
              </a:xfrm>
              <a:prstGeom prst="rect">
                <a:avLst/>
              </a:prstGeom>
              <a:solidFill>
                <a:srgbClr val="A10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29"/>
              <p:cNvSpPr>
                <a:spLocks noEditPoints="1"/>
              </p:cNvSpPr>
              <p:nvPr userDrawn="1"/>
            </p:nvSpPr>
            <p:spPr bwMode="black">
              <a:xfrm>
                <a:off x="1129337" y="6965246"/>
                <a:ext cx="905256" cy="341211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1870364" y="678006"/>
            <a:ext cx="46488" cy="200055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indent="-246175"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300" smtClean="0">
                <a:solidFill>
                  <a:srgbClr val="FFFFFF"/>
                </a:solidFill>
                <a:latin typeface="Arial"/>
                <a:cs typeface="Arial" pitchFamily="34" charset="0"/>
              </a:rPr>
              <a:t> </a:t>
            </a:r>
            <a:endParaRPr lang="ru-RU" sz="1300" dirty="0" smtClean="0">
              <a:solidFill>
                <a:srgbClr val="FFFFFF"/>
              </a:solidFill>
              <a:latin typeface="Arial"/>
              <a:cs typeface="Arial" pitchFamily="34" charset="0"/>
            </a:endParaRPr>
          </a:p>
        </p:txBody>
      </p:sp>
      <p:sp>
        <p:nvSpPr>
          <p:cNvPr id="21" name="Title"/>
          <p:cNvSpPr>
            <a:spLocks noGrp="1"/>
          </p:cNvSpPr>
          <p:nvPr userDrawn="1">
            <p:ph type="ctrTitle" hasCustomPrompt="1"/>
            <p:custDataLst>
              <p:tags r:id="rId2"/>
            </p:custDataLst>
          </p:nvPr>
        </p:nvSpPr>
        <p:spPr bwMode="white">
          <a:xfrm>
            <a:off x="1870364" y="1075765"/>
            <a:ext cx="5403273" cy="461665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defRPr sz="3000" b="1" i="1" baseline="0">
                <a:solidFill>
                  <a:schemeClr val="bg1"/>
                </a:solidFill>
              </a:defRPr>
            </a:lvl1pPr>
          </a:lstStyle>
          <a:p>
            <a:r>
              <a:rPr lang="ru-RU" noProof="0" smtClean="0"/>
              <a:t>Presentation Title</a:t>
            </a:r>
            <a:endParaRPr lang="ru-RU" noProof="0" dirty="0"/>
          </a:p>
        </p:txBody>
      </p:sp>
      <p:sp>
        <p:nvSpPr>
          <p:cNvPr id="22" name="Subtitle"/>
          <p:cNvSpPr>
            <a:spLocks noGrp="1"/>
          </p:cNvSpPr>
          <p:nvPr userDrawn="1">
            <p:ph type="subTitle" idx="1" hasCustomPrompt="1"/>
            <p:custDataLst>
              <p:tags r:id="rId3"/>
            </p:custDataLst>
          </p:nvPr>
        </p:nvSpPr>
        <p:spPr bwMode="white">
          <a:xfrm>
            <a:off x="1870364" y="1546546"/>
            <a:ext cx="5403273" cy="415498"/>
          </a:xfrm>
        </p:spPr>
        <p:txBody>
          <a:bodyPr>
            <a:spAutoFit/>
          </a:bodyPr>
          <a:lstStyle>
            <a:lvl1pPr marL="0" marR="0" indent="0" algn="l" defTabSz="91429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Tx/>
              <a:buNone/>
              <a:tabLst/>
              <a:defRPr sz="30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146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293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44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586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5733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2879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026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ru-RU" noProof="0" smtClean="0"/>
              <a:t>Subtitle</a:t>
            </a:r>
          </a:p>
        </p:txBody>
      </p:sp>
      <p:sp>
        <p:nvSpPr>
          <p:cNvPr id="26" name="Confidentiality stamp"/>
          <p:cNvSpPr txBox="1"/>
          <p:nvPr userDrawn="1">
            <p:custDataLst>
              <p:tags r:id="rId4"/>
            </p:custDataLst>
          </p:nvPr>
        </p:nvSpPr>
        <p:spPr bwMode="black">
          <a:xfrm>
            <a:off x="482138" y="3291840"/>
            <a:ext cx="111390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900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5" name="Draft stamp"/>
          <p:cNvSpPr txBox="1"/>
          <p:nvPr userDrawn="1">
            <p:custDataLst>
              <p:tags r:id="rId5"/>
            </p:custDataLst>
          </p:nvPr>
        </p:nvSpPr>
        <p:spPr bwMode="black">
          <a:xfrm>
            <a:off x="482138" y="3566160"/>
            <a:ext cx="1111135" cy="2627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23087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900" b="1" i="1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ru-RU" sz="900" b="1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28" name="Report date"/>
          <p:cNvSpPr txBox="1"/>
          <p:nvPr userDrawn="1">
            <p:custDataLst>
              <p:tags r:id="rId6"/>
            </p:custDataLst>
          </p:nvPr>
        </p:nvSpPr>
        <p:spPr bwMode="black">
          <a:xfrm>
            <a:off x="482138" y="3832412"/>
            <a:ext cx="1111135" cy="2363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96919" rtlCol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900" i="1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ru-RU" sz="900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8" name="Content Placeholder 37"/>
          <p:cNvSpPr>
            <a:spLocks noGrp="1"/>
          </p:cNvSpPr>
          <p:nvPr>
            <p:ph sz="quarter" idx="10" hasCustomPrompt="1"/>
            <p:custDataLst>
              <p:tags r:id="rId7"/>
            </p:custDataLst>
          </p:nvPr>
        </p:nvSpPr>
        <p:spPr>
          <a:xfrm>
            <a:off x="482138" y="4098664"/>
            <a:ext cx="1111135" cy="1141490"/>
          </a:xfrm>
        </p:spPr>
        <p:txBody>
          <a:bodyPr anchor="t" anchorCtr="0">
            <a:noAutofit/>
          </a:bodyPr>
          <a:lstStyle>
            <a:lvl1pPr>
              <a:defRPr sz="900" i="1" baseline="0"/>
            </a:lvl1pPr>
            <a:lvl2pPr>
              <a:defRPr sz="900" i="1"/>
            </a:lvl2pPr>
            <a:lvl3pPr>
              <a:defRPr sz="900" i="1"/>
            </a:lvl3pPr>
            <a:lvl4pPr>
              <a:defRPr sz="900" i="1"/>
            </a:lvl4pPr>
            <a:lvl5pPr>
              <a:defRPr sz="900" i="1"/>
            </a:lvl5pPr>
          </a:lstStyle>
          <a:p>
            <a:pPr lvl="0"/>
            <a:r>
              <a:rPr lang="ru-RU" noProof="0" smtClean="0"/>
              <a:t>Click to add text</a:t>
            </a:r>
            <a:endParaRPr lang="ru-RU" noProof="0"/>
          </a:p>
        </p:txBody>
      </p:sp>
      <p:cxnSp>
        <p:nvCxnSpPr>
          <p:cNvPr id="32" name="Frame Line"/>
          <p:cNvCxnSpPr/>
          <p:nvPr userDrawn="1"/>
        </p:nvCxnSpPr>
        <p:spPr bwMode="black">
          <a:xfrm flipV="1">
            <a:off x="346364" y="3155157"/>
            <a:ext cx="1246909" cy="136572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over image"/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1731212" y="3150817"/>
            <a:ext cx="6126480" cy="283195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2000" dirty="0" smtClean="0">
              <a:solidFill>
                <a:srgbClr val="0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17491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: Fixe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Logo with Panels"/>
          <p:cNvGrpSpPr/>
          <p:nvPr userDrawn="1"/>
        </p:nvGrpSpPr>
        <p:grpSpPr>
          <a:xfrm>
            <a:off x="1026670" y="5630524"/>
            <a:ext cx="1107260" cy="816350"/>
            <a:chOff x="3835013" y="2828854"/>
            <a:chExt cx="1217986" cy="925197"/>
          </a:xfrm>
        </p:grpSpPr>
        <p:grpSp>
          <p:nvGrpSpPr>
            <p:cNvPr id="42" name="Logo Panels"/>
            <p:cNvGrpSpPr/>
            <p:nvPr/>
          </p:nvGrpSpPr>
          <p:grpSpPr>
            <a:xfrm>
              <a:off x="4609614" y="2828854"/>
              <a:ext cx="443385" cy="397546"/>
              <a:chOff x="4609614" y="2828854"/>
              <a:chExt cx="443385" cy="397546"/>
            </a:xfrm>
          </p:grpSpPr>
          <p:sp>
            <p:nvSpPr>
              <p:cNvPr id="46" name="Rectangle 1"/>
              <p:cNvSpPr>
                <a:spLocks noChangeArrowheads="1"/>
              </p:cNvSpPr>
              <p:nvPr/>
            </p:nvSpPr>
            <p:spPr bwMode="gray">
              <a:xfrm>
                <a:off x="4609614" y="3112483"/>
                <a:ext cx="443385" cy="113916"/>
              </a:xfrm>
              <a:prstGeom prst="rect">
                <a:avLst/>
              </a:prstGeom>
              <a:solidFill>
                <a:srgbClr val="F445F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Rectangle 2"/>
              <p:cNvSpPr>
                <a:spLocks noChangeArrowheads="1"/>
              </p:cNvSpPr>
              <p:nvPr/>
            </p:nvSpPr>
            <p:spPr bwMode="gray">
              <a:xfrm>
                <a:off x="4609618" y="2873556"/>
                <a:ext cx="269567" cy="352844"/>
              </a:xfrm>
              <a:prstGeom prst="rect">
                <a:avLst/>
              </a:prstGeom>
              <a:solidFill>
                <a:srgbClr val="F6B67F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Rectangle 3"/>
              <p:cNvSpPr>
                <a:spLocks noChangeArrowheads="1"/>
              </p:cNvSpPr>
              <p:nvPr/>
            </p:nvSpPr>
            <p:spPr bwMode="gray">
              <a:xfrm>
                <a:off x="4609618" y="2828854"/>
                <a:ext cx="224319" cy="397545"/>
              </a:xfrm>
              <a:prstGeom prst="rect">
                <a:avLst/>
              </a:prstGeom>
              <a:solidFill>
                <a:srgbClr val="F48F17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Rectangle 4"/>
              <p:cNvSpPr>
                <a:spLocks noChangeArrowheads="1"/>
              </p:cNvSpPr>
              <p:nvPr/>
            </p:nvSpPr>
            <p:spPr bwMode="gray">
              <a:xfrm>
                <a:off x="4609617" y="2873555"/>
                <a:ext cx="224319" cy="352844"/>
              </a:xfrm>
              <a:prstGeom prst="rect">
                <a:avLst/>
              </a:prstGeom>
              <a:solidFill>
                <a:srgbClr val="EB660B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Rectangle 5"/>
              <p:cNvSpPr>
                <a:spLocks noChangeArrowheads="1"/>
              </p:cNvSpPr>
              <p:nvPr/>
            </p:nvSpPr>
            <p:spPr bwMode="gray">
              <a:xfrm>
                <a:off x="4609615" y="2944211"/>
                <a:ext cx="383843" cy="282188"/>
              </a:xfrm>
              <a:prstGeom prst="rect">
                <a:avLst/>
              </a:prstGeom>
              <a:solidFill>
                <a:srgbClr val="F3BF09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1" name="Rectangle 6"/>
              <p:cNvSpPr>
                <a:spLocks noChangeArrowheads="1"/>
              </p:cNvSpPr>
              <p:nvPr/>
            </p:nvSpPr>
            <p:spPr bwMode="gray">
              <a:xfrm>
                <a:off x="4609616" y="3112483"/>
                <a:ext cx="383842" cy="113916"/>
              </a:xfrm>
              <a:prstGeom prst="rect">
                <a:avLst/>
              </a:prstGeom>
              <a:solidFill>
                <a:srgbClr val="E93409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2" name="Rectangle 7"/>
              <p:cNvSpPr>
                <a:spLocks noChangeArrowheads="1"/>
              </p:cNvSpPr>
              <p:nvPr/>
            </p:nvSpPr>
            <p:spPr bwMode="gray">
              <a:xfrm>
                <a:off x="4609616" y="2944211"/>
                <a:ext cx="269570" cy="282188"/>
              </a:xfrm>
              <a:prstGeom prst="rect">
                <a:avLst/>
              </a:prstGeom>
              <a:solidFill>
                <a:srgbClr val="EA880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3" name="Rectangle 8"/>
              <p:cNvSpPr>
                <a:spLocks noChangeArrowheads="1"/>
              </p:cNvSpPr>
              <p:nvPr/>
            </p:nvSpPr>
            <p:spPr bwMode="gray">
              <a:xfrm>
                <a:off x="4609616" y="3112483"/>
                <a:ext cx="269569" cy="113916"/>
              </a:xfrm>
              <a:prstGeom prst="rect">
                <a:avLst/>
              </a:prstGeom>
              <a:solidFill>
                <a:srgbClr val="E0250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4" name="Rectangle 9"/>
              <p:cNvSpPr>
                <a:spLocks/>
              </p:cNvSpPr>
              <p:nvPr/>
            </p:nvSpPr>
            <p:spPr bwMode="gray">
              <a:xfrm>
                <a:off x="4609616" y="2944211"/>
                <a:ext cx="224321" cy="282188"/>
              </a:xfrm>
              <a:prstGeom prst="rect">
                <a:avLst/>
              </a:prstGeom>
              <a:solidFill>
                <a:srgbClr val="E04C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1" name="Rectangle 10"/>
              <p:cNvSpPr>
                <a:spLocks noChangeArrowheads="1"/>
              </p:cNvSpPr>
              <p:nvPr/>
            </p:nvSpPr>
            <p:spPr bwMode="gray">
              <a:xfrm>
                <a:off x="4609617" y="3112483"/>
                <a:ext cx="224320" cy="113916"/>
              </a:xfrm>
              <a:prstGeom prst="rect">
                <a:avLst/>
              </a:prstGeom>
              <a:solidFill>
                <a:srgbClr val="D614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Rectangle 11"/>
              <p:cNvSpPr>
                <a:spLocks noChangeArrowheads="1"/>
              </p:cNvSpPr>
              <p:nvPr/>
            </p:nvSpPr>
            <p:spPr bwMode="gray">
              <a:xfrm>
                <a:off x="4609617" y="3052823"/>
                <a:ext cx="141027" cy="173576"/>
              </a:xfrm>
              <a:prstGeom prst="rect">
                <a:avLst/>
              </a:prstGeom>
              <a:solidFill>
                <a:srgbClr val="C93C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3" name="Rectangle 12"/>
              <p:cNvSpPr>
                <a:spLocks noChangeArrowheads="1"/>
              </p:cNvSpPr>
              <p:nvPr/>
            </p:nvSpPr>
            <p:spPr bwMode="gray">
              <a:xfrm>
                <a:off x="4609617" y="3112483"/>
                <a:ext cx="141027" cy="113916"/>
              </a:xfrm>
              <a:prstGeom prst="rect">
                <a:avLst/>
              </a:prstGeom>
              <a:solidFill>
                <a:srgbClr val="C01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3" name="Logo"/>
            <p:cNvGrpSpPr/>
            <p:nvPr/>
          </p:nvGrpSpPr>
          <p:grpSpPr>
            <a:xfrm>
              <a:off x="3835013" y="3226397"/>
              <a:ext cx="905256" cy="527654"/>
              <a:chOff x="3835013" y="3226397"/>
              <a:chExt cx="905256" cy="527654"/>
            </a:xfrm>
          </p:grpSpPr>
          <p:sp>
            <p:nvSpPr>
              <p:cNvPr id="44" name="Rectangle 0"/>
              <p:cNvSpPr>
                <a:spLocks noChangeArrowheads="1"/>
              </p:cNvSpPr>
              <p:nvPr/>
            </p:nvSpPr>
            <p:spPr bwMode="black">
              <a:xfrm>
                <a:off x="4381013" y="3226397"/>
                <a:ext cx="228600" cy="57350"/>
              </a:xfrm>
              <a:prstGeom prst="rect">
                <a:avLst/>
              </a:prstGeom>
              <a:solidFill>
                <a:srgbClr val="A10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5" name="Freeform 44"/>
              <p:cNvSpPr>
                <a:spLocks noEditPoints="1"/>
              </p:cNvSpPr>
              <p:nvPr/>
            </p:nvSpPr>
            <p:spPr bwMode="black">
              <a:xfrm>
                <a:off x="3835013" y="3412840"/>
                <a:ext cx="905256" cy="341211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8" name="TextBox 27"/>
          <p:cNvSpPr txBox="1"/>
          <p:nvPr userDrawn="1">
            <p:custDataLst>
              <p:tags r:id="rId1"/>
            </p:custDataLst>
          </p:nvPr>
        </p:nvSpPr>
        <p:spPr bwMode="white">
          <a:xfrm>
            <a:off x="1870364" y="678006"/>
            <a:ext cx="46488" cy="200055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indent="-246175"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300" smtClean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endParaRPr lang="ru-RU" sz="1300" dirty="0" smtClean="0">
              <a:solidFill>
                <a:srgbClr val="000000"/>
              </a:solidFill>
              <a:latin typeface="Arial"/>
              <a:cs typeface="Arial" pitchFamily="34" charset="0"/>
            </a:endParaRPr>
          </a:p>
        </p:txBody>
      </p:sp>
      <p:sp>
        <p:nvSpPr>
          <p:cNvPr id="21" name="Title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 bwMode="black">
          <a:xfrm>
            <a:off x="1870364" y="1075765"/>
            <a:ext cx="5403273" cy="461665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defRPr sz="3000" b="1" i="1" baseline="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Presentation Title</a:t>
            </a:r>
            <a:endParaRPr lang="ru-RU" noProof="0" dirty="0"/>
          </a:p>
        </p:txBody>
      </p:sp>
      <p:sp>
        <p:nvSpPr>
          <p:cNvPr id="22" name="Subtitle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 bwMode="black">
          <a:xfrm>
            <a:off x="1870364" y="1546546"/>
            <a:ext cx="5403273" cy="4154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000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146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293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44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586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5733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2879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026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ru-RU" noProof="0" smtClean="0"/>
              <a:t>Subtitle</a:t>
            </a:r>
          </a:p>
        </p:txBody>
      </p:sp>
      <p:sp>
        <p:nvSpPr>
          <p:cNvPr id="26" name="Confidentiality stamp"/>
          <p:cNvSpPr txBox="1"/>
          <p:nvPr>
            <p:custDataLst>
              <p:tags r:id="rId4"/>
            </p:custDataLst>
          </p:nvPr>
        </p:nvSpPr>
        <p:spPr bwMode="black">
          <a:xfrm>
            <a:off x="482138" y="3291840"/>
            <a:ext cx="111390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900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5" name="Draft stamp"/>
          <p:cNvSpPr txBox="1"/>
          <p:nvPr>
            <p:custDataLst>
              <p:tags r:id="rId5"/>
            </p:custDataLst>
          </p:nvPr>
        </p:nvSpPr>
        <p:spPr bwMode="black">
          <a:xfrm>
            <a:off x="482138" y="3566160"/>
            <a:ext cx="1111135" cy="2627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23087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900" b="1" i="1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ru-RU" sz="900" b="1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27" name="Report Date"/>
          <p:cNvSpPr txBox="1"/>
          <p:nvPr>
            <p:custDataLst>
              <p:tags r:id="rId6"/>
            </p:custDataLst>
          </p:nvPr>
        </p:nvSpPr>
        <p:spPr bwMode="black">
          <a:xfrm>
            <a:off x="482138" y="3832412"/>
            <a:ext cx="1111135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900" i="1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ru-RU" sz="900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cxnSp>
        <p:nvCxnSpPr>
          <p:cNvPr id="30" name="Frame Line"/>
          <p:cNvCxnSpPr/>
          <p:nvPr userDrawn="1"/>
        </p:nvCxnSpPr>
        <p:spPr bwMode="black">
          <a:xfrm flipV="1">
            <a:off x="346364" y="3155157"/>
            <a:ext cx="1246909" cy="136572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Frame Line"/>
          <p:cNvCxnSpPr/>
          <p:nvPr userDrawn="1"/>
        </p:nvCxnSpPr>
        <p:spPr bwMode="black">
          <a:xfrm flipV="1">
            <a:off x="1731818" y="1013155"/>
            <a:ext cx="6927273" cy="127059"/>
          </a:xfrm>
          <a:prstGeom prst="bentConnector3">
            <a:avLst>
              <a:gd name="adj1" fmla="val -38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081423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: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Logo with Panels"/>
          <p:cNvGrpSpPr/>
          <p:nvPr userDrawn="1"/>
        </p:nvGrpSpPr>
        <p:grpSpPr>
          <a:xfrm>
            <a:off x="1026670" y="1"/>
            <a:ext cx="8117330" cy="6446873"/>
            <a:chOff x="1129337" y="1"/>
            <a:chExt cx="8929063" cy="7306456"/>
          </a:xfrm>
        </p:grpSpPr>
        <p:grpSp>
          <p:nvGrpSpPr>
            <p:cNvPr id="2" name="Logo Shapes"/>
            <p:cNvGrpSpPr/>
            <p:nvPr userDrawn="1"/>
          </p:nvGrpSpPr>
          <p:grpSpPr>
            <a:xfrm>
              <a:off x="1904331" y="1"/>
              <a:ext cx="8154069" cy="6780464"/>
              <a:chOff x="1735972" y="184214"/>
              <a:chExt cx="7412791" cy="5982762"/>
            </a:xfrm>
          </p:grpSpPr>
          <p:sp>
            <p:nvSpPr>
              <p:cNvPr id="17" name="Rectangle 2"/>
              <p:cNvSpPr>
                <a:spLocks noChangeArrowheads="1"/>
              </p:cNvSpPr>
              <p:nvPr/>
            </p:nvSpPr>
            <p:spPr bwMode="gray">
              <a:xfrm>
                <a:off x="1735973" y="184214"/>
                <a:ext cx="5677593" cy="5976739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" name="Rectangle 4"/>
              <p:cNvSpPr>
                <a:spLocks noChangeArrowheads="1"/>
              </p:cNvSpPr>
              <p:nvPr/>
            </p:nvSpPr>
            <p:spPr bwMode="gray">
              <a:xfrm>
                <a:off x="1735973" y="1196944"/>
                <a:ext cx="7412790" cy="4970032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" name="Rectangle 7"/>
              <p:cNvSpPr>
                <a:spLocks noChangeArrowheads="1"/>
              </p:cNvSpPr>
              <p:nvPr/>
            </p:nvSpPr>
            <p:spPr bwMode="gray">
              <a:xfrm>
                <a:off x="1735972" y="1196944"/>
                <a:ext cx="5677593" cy="4970032"/>
              </a:xfrm>
              <a:prstGeom prst="rect">
                <a:avLst/>
              </a:prstGeom>
              <a:solidFill>
                <a:schemeClr val="accent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23" name="Logo"/>
            <p:cNvGrpSpPr/>
            <p:nvPr userDrawn="1"/>
          </p:nvGrpSpPr>
          <p:grpSpPr>
            <a:xfrm>
              <a:off x="1129337" y="6778803"/>
              <a:ext cx="905256" cy="527654"/>
              <a:chOff x="1129337" y="6778803"/>
              <a:chExt cx="905256" cy="527654"/>
            </a:xfrm>
          </p:grpSpPr>
          <p:sp>
            <p:nvSpPr>
              <p:cNvPr id="19" name="Rectangle 0"/>
              <p:cNvSpPr>
                <a:spLocks noChangeArrowheads="1"/>
              </p:cNvSpPr>
              <p:nvPr userDrawn="1"/>
            </p:nvSpPr>
            <p:spPr bwMode="black">
              <a:xfrm>
                <a:off x="1675337" y="6778803"/>
                <a:ext cx="228600" cy="57350"/>
              </a:xfrm>
              <a:prstGeom prst="rect">
                <a:avLst/>
              </a:prstGeom>
              <a:solidFill>
                <a:schemeClr val="accent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Freeform 19"/>
              <p:cNvSpPr>
                <a:spLocks noEditPoints="1"/>
              </p:cNvSpPr>
              <p:nvPr userDrawn="1"/>
            </p:nvSpPr>
            <p:spPr bwMode="black">
              <a:xfrm>
                <a:off x="1129337" y="6965246"/>
                <a:ext cx="905256" cy="341211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6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1870364" y="678006"/>
            <a:ext cx="46488" cy="200055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indent="-246175"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300" smtClean="0">
                <a:solidFill>
                  <a:srgbClr val="FFFFFF"/>
                </a:solidFill>
                <a:latin typeface="Arial"/>
                <a:cs typeface="Arial" pitchFamily="34" charset="0"/>
              </a:rPr>
              <a:t> </a:t>
            </a:r>
            <a:endParaRPr lang="ru-RU" sz="1300" dirty="0" smtClean="0">
              <a:solidFill>
                <a:srgbClr val="FFFFFF"/>
              </a:solidFill>
              <a:latin typeface="Arial"/>
              <a:cs typeface="Arial" pitchFamily="34" charset="0"/>
            </a:endParaRPr>
          </a:p>
        </p:txBody>
      </p:sp>
      <p:sp>
        <p:nvSpPr>
          <p:cNvPr id="21" name="Title"/>
          <p:cNvSpPr>
            <a:spLocks noGrp="1"/>
          </p:cNvSpPr>
          <p:nvPr userDrawn="1">
            <p:ph type="ctrTitle" hasCustomPrompt="1"/>
            <p:custDataLst>
              <p:tags r:id="rId2"/>
            </p:custDataLst>
          </p:nvPr>
        </p:nvSpPr>
        <p:spPr bwMode="white">
          <a:xfrm>
            <a:off x="1870364" y="1075765"/>
            <a:ext cx="5403273" cy="461665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defRPr sz="3000" b="1" i="1" baseline="0">
                <a:solidFill>
                  <a:schemeClr val="bg1"/>
                </a:solidFill>
              </a:defRPr>
            </a:lvl1pPr>
          </a:lstStyle>
          <a:p>
            <a:r>
              <a:rPr lang="ru-RU" noProof="0" smtClean="0"/>
              <a:t>Presentation Title</a:t>
            </a:r>
            <a:endParaRPr lang="ru-RU" noProof="0" dirty="0"/>
          </a:p>
        </p:txBody>
      </p:sp>
      <p:sp>
        <p:nvSpPr>
          <p:cNvPr id="22" name="Subtitle"/>
          <p:cNvSpPr>
            <a:spLocks noGrp="1"/>
          </p:cNvSpPr>
          <p:nvPr userDrawn="1">
            <p:ph type="subTitle" idx="1" hasCustomPrompt="1"/>
            <p:custDataLst>
              <p:tags r:id="rId3"/>
            </p:custDataLst>
          </p:nvPr>
        </p:nvSpPr>
        <p:spPr bwMode="white">
          <a:xfrm>
            <a:off x="1870364" y="1546546"/>
            <a:ext cx="5403273" cy="4154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0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146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293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44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586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5733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2879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026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ru-RU" noProof="0" smtClean="0"/>
              <a:t>Subtitle</a:t>
            </a:r>
            <a:endParaRPr lang="ru-RU" noProof="0" dirty="0" smtClean="0"/>
          </a:p>
        </p:txBody>
      </p:sp>
      <p:sp>
        <p:nvSpPr>
          <p:cNvPr id="26" name="Confidentiality stamp"/>
          <p:cNvSpPr txBox="1"/>
          <p:nvPr userDrawn="1">
            <p:custDataLst>
              <p:tags r:id="rId4"/>
            </p:custDataLst>
          </p:nvPr>
        </p:nvSpPr>
        <p:spPr bwMode="black">
          <a:xfrm>
            <a:off x="482138" y="3291840"/>
            <a:ext cx="111390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900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5" name="Draft stamp"/>
          <p:cNvSpPr txBox="1"/>
          <p:nvPr userDrawn="1">
            <p:custDataLst>
              <p:tags r:id="rId5"/>
            </p:custDataLst>
          </p:nvPr>
        </p:nvSpPr>
        <p:spPr bwMode="black">
          <a:xfrm>
            <a:off x="482138" y="3566160"/>
            <a:ext cx="1111135" cy="2627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23087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900" b="1" i="1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ru-RU" sz="900" b="1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18" name="Report Date"/>
          <p:cNvSpPr txBox="1"/>
          <p:nvPr userDrawn="1">
            <p:custDataLst>
              <p:tags r:id="rId6"/>
            </p:custDataLst>
          </p:nvPr>
        </p:nvSpPr>
        <p:spPr bwMode="black">
          <a:xfrm>
            <a:off x="482138" y="3832412"/>
            <a:ext cx="1111135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900" i="1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ru-RU" sz="900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cxnSp>
        <p:nvCxnSpPr>
          <p:cNvPr id="25" name="Frame Line"/>
          <p:cNvCxnSpPr/>
          <p:nvPr userDrawn="1"/>
        </p:nvCxnSpPr>
        <p:spPr bwMode="black">
          <a:xfrm flipV="1">
            <a:off x="346364" y="3155157"/>
            <a:ext cx="1246909" cy="136572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93679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57EBF-CBE0-40CE-BC7E-51F8FE093A3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2" name="Рисунок 11" descr="http://C29C2DE404024C0AFE5FB49592F53760.dms.sberbank.ru/C29C2DE404024C0AFE5FB49592F53760-815EA057B11B298C871A81A7B0D22050-70452CF3AA24C972693EEC3CA9F6E458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13" name="Рисунок 12" descr="http://C29C2DE404024C0AFE5FB49592F53760.dms.sberbank.ru/C29C2DE404024C0AFE5FB49592F53760-815EA057B11B298C871A81A7B0D22050-555AF31BAADCD1A279919356DDB0E503/1.png"/>
          <p:cNvPicPr>
            <a:picLocks/>
          </p:cNvPicPr>
          <p:nvPr userDrawn="1"/>
        </p:nvPicPr>
        <p:blipFill>
          <a:blip r:link="rId3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16354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Logo with Panels"/>
          <p:cNvGrpSpPr/>
          <p:nvPr userDrawn="1"/>
        </p:nvGrpSpPr>
        <p:grpSpPr>
          <a:xfrm>
            <a:off x="1026670" y="-4202"/>
            <a:ext cx="8119495" cy="6451076"/>
            <a:chOff x="1129337" y="-4762"/>
            <a:chExt cx="8931444" cy="7311219"/>
          </a:xfrm>
        </p:grpSpPr>
        <p:grpSp>
          <p:nvGrpSpPr>
            <p:cNvPr id="2" name="Logo Shapes"/>
            <p:cNvGrpSpPr/>
            <p:nvPr userDrawn="1"/>
          </p:nvGrpSpPr>
          <p:grpSpPr>
            <a:xfrm>
              <a:off x="1904332" y="-4762"/>
              <a:ext cx="8156449" cy="6784848"/>
              <a:chOff x="1733808" y="190516"/>
              <a:chExt cx="7414954" cy="5986630"/>
            </a:xfrm>
          </p:grpSpPr>
          <p:sp>
            <p:nvSpPr>
              <p:cNvPr id="8" name="Rectangle 1"/>
              <p:cNvSpPr>
                <a:spLocks noChangeArrowheads="1"/>
              </p:cNvSpPr>
              <p:nvPr/>
            </p:nvSpPr>
            <p:spPr bwMode="gray">
              <a:xfrm>
                <a:off x="1733809" y="4160087"/>
                <a:ext cx="7414953" cy="2017059"/>
              </a:xfrm>
              <a:prstGeom prst="rect">
                <a:avLst/>
              </a:prstGeom>
              <a:solidFill>
                <a:srgbClr val="F3BE2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7" name="Rectangle 2"/>
              <p:cNvSpPr>
                <a:spLocks noChangeArrowheads="1"/>
              </p:cNvSpPr>
              <p:nvPr/>
            </p:nvSpPr>
            <p:spPr bwMode="gray">
              <a:xfrm>
                <a:off x="1733808" y="190516"/>
                <a:ext cx="5677593" cy="5972539"/>
              </a:xfrm>
              <a:prstGeom prst="rect">
                <a:avLst/>
              </a:prstGeom>
              <a:solidFill>
                <a:srgbClr val="EE9C3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" name="Rectangle 3"/>
              <p:cNvSpPr>
                <a:spLocks noChangeArrowheads="1"/>
              </p:cNvSpPr>
              <p:nvPr/>
            </p:nvSpPr>
            <p:spPr bwMode="gray">
              <a:xfrm>
                <a:off x="1733809" y="3346372"/>
                <a:ext cx="6483928" cy="2814638"/>
              </a:xfrm>
              <a:prstGeom prst="rect">
                <a:avLst/>
              </a:prstGeom>
              <a:solidFill>
                <a:srgbClr val="F3BC87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" name="Rectangle 4"/>
              <p:cNvSpPr>
                <a:spLocks noChangeArrowheads="1"/>
              </p:cNvSpPr>
              <p:nvPr/>
            </p:nvSpPr>
            <p:spPr bwMode="gray">
              <a:xfrm>
                <a:off x="1733808" y="1199045"/>
                <a:ext cx="5902037" cy="4970032"/>
              </a:xfrm>
              <a:prstGeom prst="rect">
                <a:avLst/>
              </a:prstGeom>
              <a:solidFill>
                <a:srgbClr val="E669A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" name="Rectangle 5"/>
              <p:cNvSpPr>
                <a:spLocks noChangeArrowheads="1"/>
              </p:cNvSpPr>
              <p:nvPr/>
            </p:nvSpPr>
            <p:spPr bwMode="gray">
              <a:xfrm>
                <a:off x="1733809" y="4160087"/>
                <a:ext cx="6483928" cy="2017059"/>
              </a:xfrm>
              <a:prstGeom prst="rect">
                <a:avLst/>
              </a:prstGeom>
              <a:solidFill>
                <a:srgbClr val="E88C1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" name="Rectangle 6"/>
              <p:cNvSpPr>
                <a:spLocks noChangeArrowheads="1"/>
              </p:cNvSpPr>
              <p:nvPr/>
            </p:nvSpPr>
            <p:spPr bwMode="gray">
              <a:xfrm>
                <a:off x="1733808" y="3346372"/>
                <a:ext cx="5902037" cy="2814638"/>
              </a:xfrm>
              <a:prstGeom prst="rect">
                <a:avLst/>
              </a:prstGeom>
              <a:solidFill>
                <a:srgbClr val="DB4D5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" name="Rectangle 7"/>
              <p:cNvSpPr>
                <a:spLocks noChangeArrowheads="1"/>
              </p:cNvSpPr>
              <p:nvPr/>
            </p:nvSpPr>
            <p:spPr bwMode="gray">
              <a:xfrm>
                <a:off x="1733808" y="1199045"/>
                <a:ext cx="5677593" cy="4970032"/>
              </a:xfrm>
              <a:prstGeom prst="rect">
                <a:avLst/>
              </a:prstGeom>
              <a:solidFill>
                <a:srgbClr val="D7402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" name="Rectangle 8"/>
              <p:cNvSpPr>
                <a:spLocks noChangeArrowheads="1"/>
              </p:cNvSpPr>
              <p:nvPr/>
            </p:nvSpPr>
            <p:spPr bwMode="gray">
              <a:xfrm>
                <a:off x="1733808" y="4160087"/>
                <a:ext cx="5902037" cy="2017059"/>
              </a:xfrm>
              <a:prstGeom prst="rect">
                <a:avLst/>
              </a:prstGeom>
              <a:solidFill>
                <a:srgbClr val="D13A0D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5" name="Rectangle 9"/>
              <p:cNvSpPr>
                <a:spLocks noChangeArrowheads="1"/>
              </p:cNvSpPr>
              <p:nvPr/>
            </p:nvSpPr>
            <p:spPr bwMode="gray">
              <a:xfrm>
                <a:off x="1733808" y="3346372"/>
                <a:ext cx="5677593" cy="2814638"/>
              </a:xfrm>
              <a:prstGeom prst="rect">
                <a:avLst/>
              </a:prstGeom>
              <a:solidFill>
                <a:srgbClr val="CD2F1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7" name="Rectangle 10"/>
              <p:cNvSpPr>
                <a:spLocks noChangeArrowheads="1"/>
              </p:cNvSpPr>
              <p:nvPr userDrawn="1"/>
            </p:nvSpPr>
            <p:spPr bwMode="gray">
              <a:xfrm>
                <a:off x="1733809" y="4160087"/>
                <a:ext cx="5677593" cy="2017059"/>
              </a:xfrm>
              <a:prstGeom prst="rect">
                <a:avLst/>
              </a:prstGeom>
              <a:solidFill>
                <a:srgbClr val="C42303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" name="Rectangle 11"/>
              <p:cNvSpPr>
                <a:spLocks noChangeArrowheads="1"/>
              </p:cNvSpPr>
              <p:nvPr/>
            </p:nvSpPr>
            <p:spPr bwMode="gray">
              <a:xfrm>
                <a:off x="1733809" y="4426339"/>
                <a:ext cx="2078182" cy="1750807"/>
              </a:xfrm>
              <a:prstGeom prst="rect">
                <a:avLst/>
              </a:prstGeom>
              <a:solidFill>
                <a:srgbClr val="9A170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31" name="Logo"/>
            <p:cNvGrpSpPr/>
            <p:nvPr userDrawn="1"/>
          </p:nvGrpSpPr>
          <p:grpSpPr>
            <a:xfrm>
              <a:off x="1129337" y="6778803"/>
              <a:ext cx="905256" cy="527654"/>
              <a:chOff x="1129337" y="6778803"/>
              <a:chExt cx="905256" cy="527654"/>
            </a:xfrm>
          </p:grpSpPr>
          <p:sp>
            <p:nvSpPr>
              <p:cNvPr id="29" name="Rectangle 0"/>
              <p:cNvSpPr>
                <a:spLocks noChangeArrowheads="1"/>
              </p:cNvSpPr>
              <p:nvPr userDrawn="1"/>
            </p:nvSpPr>
            <p:spPr bwMode="black">
              <a:xfrm>
                <a:off x="1675337" y="6778803"/>
                <a:ext cx="228600" cy="57350"/>
              </a:xfrm>
              <a:prstGeom prst="rect">
                <a:avLst/>
              </a:prstGeom>
              <a:solidFill>
                <a:srgbClr val="A10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29"/>
              <p:cNvSpPr>
                <a:spLocks noEditPoints="1"/>
              </p:cNvSpPr>
              <p:nvPr userDrawn="1"/>
            </p:nvSpPr>
            <p:spPr bwMode="black">
              <a:xfrm>
                <a:off x="1129337" y="6965246"/>
                <a:ext cx="905256" cy="341211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1870364" y="678006"/>
            <a:ext cx="46488" cy="200055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indent="-246175"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300" smtClean="0">
                <a:solidFill>
                  <a:srgbClr val="FFFFFF"/>
                </a:solidFill>
                <a:latin typeface="Arial"/>
                <a:cs typeface="Arial" pitchFamily="34" charset="0"/>
              </a:rPr>
              <a:t> </a:t>
            </a:r>
            <a:endParaRPr lang="ru-RU" sz="1300" dirty="0" smtClean="0">
              <a:solidFill>
                <a:srgbClr val="FFFFFF"/>
              </a:solidFill>
              <a:latin typeface="Arial"/>
              <a:cs typeface="Arial" pitchFamily="34" charset="0"/>
            </a:endParaRPr>
          </a:p>
        </p:txBody>
      </p:sp>
      <p:sp>
        <p:nvSpPr>
          <p:cNvPr id="21" name="Title"/>
          <p:cNvSpPr>
            <a:spLocks noGrp="1"/>
          </p:cNvSpPr>
          <p:nvPr userDrawn="1">
            <p:ph type="ctrTitle" hasCustomPrompt="1"/>
            <p:custDataLst>
              <p:tags r:id="rId2"/>
            </p:custDataLst>
          </p:nvPr>
        </p:nvSpPr>
        <p:spPr bwMode="white">
          <a:xfrm>
            <a:off x="1870364" y="1075765"/>
            <a:ext cx="5403273" cy="706076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defRPr sz="3200" b="1" i="1" baseline="0">
                <a:solidFill>
                  <a:schemeClr val="bg1"/>
                </a:solidFill>
              </a:defRPr>
            </a:lvl1pPr>
          </a:lstStyle>
          <a:p>
            <a:r>
              <a:rPr lang="ru-RU" sz="2300" dirty="0" smtClean="0"/>
              <a:t>Ключевые компетенции </a:t>
            </a:r>
            <a:r>
              <a:rPr lang="en-US" sz="2300" dirty="0" smtClean="0"/>
              <a:t>PwC</a:t>
            </a:r>
            <a:r>
              <a:rPr lang="ru-RU" sz="2300" dirty="0" smtClean="0"/>
              <a:t> в банковском секторе</a:t>
            </a:r>
            <a:endParaRPr lang="ru-RU" noProof="0" dirty="0"/>
          </a:p>
        </p:txBody>
      </p:sp>
      <p:sp>
        <p:nvSpPr>
          <p:cNvPr id="22" name="Subtitle"/>
          <p:cNvSpPr>
            <a:spLocks noGrp="1"/>
          </p:cNvSpPr>
          <p:nvPr userDrawn="1">
            <p:ph type="subTitle" idx="1" hasCustomPrompt="1"/>
            <p:custDataLst>
              <p:tags r:id="rId3"/>
            </p:custDataLst>
          </p:nvPr>
        </p:nvSpPr>
        <p:spPr bwMode="white">
          <a:xfrm>
            <a:off x="1870364" y="1546546"/>
            <a:ext cx="5403273" cy="415498"/>
          </a:xfrm>
        </p:spPr>
        <p:txBody>
          <a:bodyPr>
            <a:spAutoFit/>
          </a:bodyPr>
          <a:lstStyle>
            <a:lvl1pPr marL="0" marR="0" indent="0" algn="l" defTabSz="91429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Tx/>
              <a:buNone/>
              <a:tabLst/>
              <a:defRPr sz="30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146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293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44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586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5733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2879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026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ru-RU" noProof="0" smtClean="0"/>
              <a:t>Subtitle</a:t>
            </a:r>
            <a:endParaRPr lang="ru-RU" noProof="0" dirty="0" smtClean="0"/>
          </a:p>
        </p:txBody>
      </p:sp>
      <p:sp>
        <p:nvSpPr>
          <p:cNvPr id="26" name="Confidentiality stamp"/>
          <p:cNvSpPr txBox="1"/>
          <p:nvPr userDrawn="1">
            <p:custDataLst>
              <p:tags r:id="rId4"/>
            </p:custDataLst>
          </p:nvPr>
        </p:nvSpPr>
        <p:spPr bwMode="black">
          <a:xfrm>
            <a:off x="482138" y="3291840"/>
            <a:ext cx="111390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900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5" name="Draft stamp"/>
          <p:cNvSpPr txBox="1"/>
          <p:nvPr userDrawn="1">
            <p:custDataLst>
              <p:tags r:id="rId5"/>
            </p:custDataLst>
          </p:nvPr>
        </p:nvSpPr>
        <p:spPr bwMode="black">
          <a:xfrm>
            <a:off x="482138" y="3566160"/>
            <a:ext cx="1111135" cy="2627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23087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900" b="1" i="1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ru-RU" sz="900" b="1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28" name="Report Date"/>
          <p:cNvSpPr txBox="1"/>
          <p:nvPr userDrawn="1">
            <p:custDataLst>
              <p:tags r:id="rId6"/>
            </p:custDataLst>
          </p:nvPr>
        </p:nvSpPr>
        <p:spPr bwMode="black">
          <a:xfrm>
            <a:off x="482138" y="3832412"/>
            <a:ext cx="1111135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900" i="1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ru-RU" sz="900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3" name="Cover image"/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1731212" y="3150817"/>
            <a:ext cx="6126480" cy="283195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2000" dirty="0" smtClean="0">
              <a:solidFill>
                <a:srgbClr val="0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06810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noProof="0"/>
          </a:p>
        </p:txBody>
      </p:sp>
      <p:sp>
        <p:nvSpPr>
          <p:cNvPr id="31" name="Content Placeholder 2"/>
          <p:cNvSpPr>
            <a:spLocks noGrp="1"/>
          </p:cNvSpPr>
          <p:nvPr>
            <p:ph sz="quarter" idx="15"/>
            <p:custDataLst>
              <p:tags r:id="rId1"/>
            </p:custDataLst>
          </p:nvPr>
        </p:nvSpPr>
        <p:spPr>
          <a:xfrm>
            <a:off x="482138" y="1952513"/>
            <a:ext cx="8179724" cy="3896958"/>
          </a:xfrm>
        </p:spPr>
        <p:txBody>
          <a:bodyPr/>
          <a:lstStyle>
            <a:lvl1pPr>
              <a:defRPr baseline="0"/>
            </a:lvl1pPr>
            <a:lvl5pPr>
              <a:defRPr baseline="0"/>
            </a:lvl5pPr>
            <a:lvl6pPr>
              <a:buAutoNum type="arabicPeriod"/>
              <a:defRPr/>
            </a:lvl6pPr>
            <a:lvl7pPr>
              <a:buAutoNum type="alphaLcPeriod"/>
              <a:defRPr/>
            </a:lvl7pPr>
            <a:lvl8pPr>
              <a:buAutoNum type="romanLcPeriod"/>
              <a:defRPr/>
            </a:lvl8pPr>
          </a:lstStyle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</a:p>
        </p:txBody>
      </p:sp>
      <p:sp>
        <p:nvSpPr>
          <p:cNvPr id="37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wC Text"/>
          <p:cNvSpPr txBox="1"/>
          <p:nvPr userDrawn="1"/>
        </p:nvSpPr>
        <p:spPr>
          <a:xfrm>
            <a:off x="482138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36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33" name="Section Footer"/>
          <p:cNvSpPr txBox="1"/>
          <p:nvPr userDrawn="1">
            <p:custDataLst>
              <p:tags r:id="rId4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resentation Disclaimer" hidden="1"/>
          <p:cNvSpPr txBox="1"/>
          <p:nvPr userDrawn="1">
            <p:custDataLst>
              <p:tags r:id="rId6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Draft stamp" hidden="1"/>
          <p:cNvSpPr txBox="1"/>
          <p:nvPr userDrawn="1">
            <p:custDataLst>
              <p:tags r:id="rId7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11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15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ate/Filepath" hidden="1"/>
          <p:cNvSpPr txBox="1"/>
          <p:nvPr userDrawn="1">
            <p:custDataLst>
              <p:tags r:id="rId9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46863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noProof="0"/>
          </a:p>
        </p:txBody>
      </p:sp>
      <p:sp>
        <p:nvSpPr>
          <p:cNvPr id="28" name="Content Placeholder 2"/>
          <p:cNvSpPr>
            <a:spLocks noGrp="1"/>
          </p:cNvSpPr>
          <p:nvPr>
            <p:ph sz="quarter" idx="14"/>
            <p:custDataLst>
              <p:tags r:id="rId1"/>
            </p:custDataLst>
          </p:nvPr>
        </p:nvSpPr>
        <p:spPr>
          <a:xfrm>
            <a:off x="482138" y="1952513"/>
            <a:ext cx="4023360" cy="3896958"/>
          </a:xfrm>
        </p:spPr>
        <p:txBody>
          <a:bodyPr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ru-RU" noProof="0"/>
          </a:p>
        </p:txBody>
      </p:sp>
      <p:sp>
        <p:nvSpPr>
          <p:cNvPr id="31" name="Content Placeholder 3"/>
          <p:cNvSpPr>
            <a:spLocks noGrp="1"/>
          </p:cNvSpPr>
          <p:nvPr>
            <p:ph sz="quarter" idx="15"/>
            <p:custDataLst>
              <p:tags r:id="rId2"/>
            </p:custDataLst>
          </p:nvPr>
        </p:nvSpPr>
        <p:spPr>
          <a:xfrm>
            <a:off x="4638501" y="1952513"/>
            <a:ext cx="4023360" cy="3896958"/>
          </a:xfrm>
        </p:spPr>
        <p:txBody>
          <a:bodyPr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ru-RU" noProof="0"/>
          </a:p>
        </p:txBody>
      </p:sp>
      <p:sp>
        <p:nvSpPr>
          <p:cNvPr id="30" name="Page Number"/>
          <p:cNvSpPr txBox="1"/>
          <p:nvPr userDrawn="1">
            <p:custDataLst>
              <p:tags r:id="rId3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9" name="Report Date"/>
          <p:cNvSpPr txBox="1"/>
          <p:nvPr userDrawn="1">
            <p:custDataLst>
              <p:tags r:id="rId4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Октябрь 2012</a:t>
            </a:r>
          </a:p>
        </p:txBody>
      </p:sp>
      <p:sp>
        <p:nvSpPr>
          <p:cNvPr id="20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Disclaimer" hidden="1"/>
          <p:cNvSpPr txBox="1"/>
          <p:nvPr userDrawn="1">
            <p:custDataLst>
              <p:tags r:id="rId6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resentation 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Draft stamp" hidden="1"/>
          <p:cNvSpPr txBox="1"/>
          <p:nvPr userDrawn="1">
            <p:custDataLst>
              <p:tags r:id="rId8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16" name="Section Header"/>
          <p:cNvSpPr txBox="1"/>
          <p:nvPr userDrawn="1">
            <p:custDataLst>
              <p:tags r:id="rId9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24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7218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Lar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3"/>
          </p:nvPr>
        </p:nvSpPr>
        <p:spPr>
          <a:xfrm>
            <a:off x="482138" y="1952513"/>
            <a:ext cx="5406044" cy="3896958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6026727" y="1952513"/>
            <a:ext cx="2635135" cy="3896958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18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17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sp>
        <p:nvSpPr>
          <p:cNvPr id="20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4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983892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Lar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3"/>
          </p:nvPr>
        </p:nvSpPr>
        <p:spPr>
          <a:xfrm>
            <a:off x="482137" y="1952513"/>
            <a:ext cx="2635135" cy="3896958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3256830" y="1952513"/>
            <a:ext cx="5403273" cy="3896958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18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17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24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2432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noProof="0"/>
          </a:p>
        </p:txBody>
      </p:sp>
      <p:sp>
        <p:nvSpPr>
          <p:cNvPr id="28" name="Content Placeholder 2"/>
          <p:cNvSpPr>
            <a:spLocks noGrp="1"/>
          </p:cNvSpPr>
          <p:nvPr>
            <p:ph sz="quarter" idx="14"/>
            <p:custDataLst>
              <p:tags r:id="rId1"/>
            </p:custDataLst>
          </p:nvPr>
        </p:nvSpPr>
        <p:spPr>
          <a:xfrm>
            <a:off x="482138" y="1952513"/>
            <a:ext cx="4023360" cy="3896958"/>
          </a:xfrm>
        </p:spPr>
        <p:txBody>
          <a:bodyPr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ru-RU" noProof="0"/>
          </a:p>
        </p:txBody>
      </p:sp>
      <p:sp>
        <p:nvSpPr>
          <p:cNvPr id="31" name="Content Placeholder 3"/>
          <p:cNvSpPr>
            <a:spLocks noGrp="1"/>
          </p:cNvSpPr>
          <p:nvPr>
            <p:ph sz="quarter" idx="15"/>
            <p:custDataLst>
              <p:tags r:id="rId2"/>
            </p:custDataLst>
          </p:nvPr>
        </p:nvSpPr>
        <p:spPr>
          <a:xfrm>
            <a:off x="4638501" y="1952513"/>
            <a:ext cx="4023360" cy="3896958"/>
          </a:xfrm>
        </p:spPr>
        <p:txBody>
          <a:bodyPr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ru-RU" noProof="0"/>
          </a:p>
        </p:txBody>
      </p:sp>
      <p:sp>
        <p:nvSpPr>
          <p:cNvPr id="30" name="Page Number"/>
          <p:cNvSpPr txBox="1"/>
          <p:nvPr userDrawn="1">
            <p:custDataLst>
              <p:tags r:id="rId3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9" name="Report Date"/>
          <p:cNvSpPr txBox="1"/>
          <p:nvPr userDrawn="1">
            <p:custDataLst>
              <p:tags r:id="rId4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Октябрь 2012</a:t>
            </a:r>
          </a:p>
        </p:txBody>
      </p:sp>
      <p:sp>
        <p:nvSpPr>
          <p:cNvPr id="20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Disclaimer" hidden="1"/>
          <p:cNvSpPr txBox="1"/>
          <p:nvPr userDrawn="1">
            <p:custDataLst>
              <p:tags r:id="rId6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resentation 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Draft stamp" hidden="1"/>
          <p:cNvSpPr txBox="1"/>
          <p:nvPr userDrawn="1">
            <p:custDataLst>
              <p:tags r:id="rId8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16" name="Section Header"/>
          <p:cNvSpPr txBox="1"/>
          <p:nvPr userDrawn="1">
            <p:custDataLst>
              <p:tags r:id="rId9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24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42909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Tw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  <p:custDataLst>
              <p:tags r:id="rId1"/>
            </p:custDataLst>
          </p:nvPr>
        </p:nvSpPr>
        <p:spPr>
          <a:xfrm>
            <a:off x="482137" y="1952513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482138" y="3969572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4638502" y="1952513"/>
            <a:ext cx="4023360" cy="3896958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5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4" name="Report Date"/>
          <p:cNvSpPr txBox="1"/>
          <p:nvPr userDrawn="1">
            <p:custDataLst>
              <p:tags r:id="rId5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Октябрь 2012</a:t>
            </a:r>
          </a:p>
        </p:txBody>
      </p:sp>
      <p:sp>
        <p:nvSpPr>
          <p:cNvPr id="21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resentation Disclaimer" hidden="1"/>
          <p:cNvSpPr txBox="1"/>
          <p:nvPr userDrawn="1">
            <p:custDataLst>
              <p:tags r:id="rId8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Draft stamp" hidden="1"/>
          <p:cNvSpPr txBox="1"/>
          <p:nvPr userDrawn="1">
            <p:custDataLst>
              <p:tags r:id="rId9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20" name="Section Header"/>
          <p:cNvSpPr txBox="1"/>
          <p:nvPr userDrawn="1">
            <p:custDataLst>
              <p:tags r:id="rId10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28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Date/Filepath" hidden="1"/>
          <p:cNvSpPr txBox="1"/>
          <p:nvPr userDrawn="1">
            <p:custDataLst>
              <p:tags r:id="rId11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00982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Tw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  <p:custDataLst>
              <p:tags r:id="rId1"/>
            </p:custDataLst>
          </p:nvPr>
        </p:nvSpPr>
        <p:spPr>
          <a:xfrm>
            <a:off x="483466" y="1952513"/>
            <a:ext cx="4023360" cy="3896958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4638502" y="1952513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4638501" y="3969572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9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8" name="Report Date"/>
          <p:cNvSpPr txBox="1"/>
          <p:nvPr userDrawn="1">
            <p:custDataLst>
              <p:tags r:id="rId5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26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resentation Disclaimer" hidden="1"/>
          <p:cNvSpPr txBox="1"/>
          <p:nvPr userDrawn="1">
            <p:custDataLst>
              <p:tags r:id="rId8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Draft stamp" hidden="1"/>
          <p:cNvSpPr txBox="1"/>
          <p:nvPr userDrawn="1">
            <p:custDataLst>
              <p:tags r:id="rId9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21" name="Section Header"/>
          <p:cNvSpPr txBox="1"/>
          <p:nvPr userDrawn="1">
            <p:custDataLst>
              <p:tags r:id="rId10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sp>
        <p:nvSpPr>
          <p:cNvPr id="23" name="Date/Filepath" hidden="1"/>
          <p:cNvSpPr txBox="1"/>
          <p:nvPr userDrawn="1">
            <p:custDataLst>
              <p:tags r:id="rId11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396548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27" name="Content Placeholder 2"/>
          <p:cNvSpPr>
            <a:spLocks noGrp="1"/>
          </p:cNvSpPr>
          <p:nvPr>
            <p:ph sz="quarter" idx="13"/>
            <p:custDataLst>
              <p:tags r:id="rId1"/>
            </p:custDataLst>
          </p:nvPr>
        </p:nvSpPr>
        <p:spPr>
          <a:xfrm>
            <a:off x="482138" y="1952513"/>
            <a:ext cx="2635135" cy="3896958"/>
          </a:xfrm>
        </p:spPr>
        <p:txBody>
          <a:bodyPr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ru-RU" noProof="0" dirty="0"/>
          </a:p>
        </p:txBody>
      </p:sp>
      <p:sp>
        <p:nvSpPr>
          <p:cNvPr id="28" name="Content Placeholder 3"/>
          <p:cNvSpPr>
            <a:spLocks noGrp="1"/>
          </p:cNvSpPr>
          <p:nvPr>
            <p:ph sz="quarter" idx="14"/>
            <p:custDataLst>
              <p:tags r:id="rId2"/>
            </p:custDataLst>
          </p:nvPr>
        </p:nvSpPr>
        <p:spPr>
          <a:xfrm>
            <a:off x="3258588" y="1952513"/>
            <a:ext cx="2635135" cy="3896958"/>
          </a:xfrm>
        </p:spPr>
        <p:txBody>
          <a:bodyPr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ru-RU" noProof="0" dirty="0"/>
          </a:p>
        </p:txBody>
      </p:sp>
      <p:sp>
        <p:nvSpPr>
          <p:cNvPr id="31" name="Content Placeholder 4"/>
          <p:cNvSpPr>
            <a:spLocks noGrp="1"/>
          </p:cNvSpPr>
          <p:nvPr>
            <p:ph sz="quarter" idx="15"/>
            <p:custDataLst>
              <p:tags r:id="rId3"/>
            </p:custDataLst>
          </p:nvPr>
        </p:nvSpPr>
        <p:spPr>
          <a:xfrm>
            <a:off x="6026727" y="1952513"/>
            <a:ext cx="2635135" cy="3896958"/>
          </a:xfrm>
        </p:spPr>
        <p:txBody>
          <a:bodyPr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ru-RU" noProof="0" dirty="0"/>
          </a:p>
        </p:txBody>
      </p:sp>
      <p:sp>
        <p:nvSpPr>
          <p:cNvPr id="21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0" name="Report Date"/>
          <p:cNvSpPr txBox="1"/>
          <p:nvPr userDrawn="1">
            <p:custDataLst>
              <p:tags r:id="rId5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18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resentation Disclaimer" hidden="1"/>
          <p:cNvSpPr txBox="1"/>
          <p:nvPr userDrawn="1">
            <p:custDataLst>
              <p:tags r:id="rId8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Draft stamp" hidden="1"/>
          <p:cNvSpPr txBox="1"/>
          <p:nvPr userDrawn="1">
            <p:custDataLst>
              <p:tags r:id="rId9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32" name="Section Header"/>
          <p:cNvSpPr txBox="1"/>
          <p:nvPr userDrawn="1">
            <p:custDataLst>
              <p:tags r:id="rId10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23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Date/Filepath" hidden="1"/>
          <p:cNvSpPr txBox="1"/>
          <p:nvPr userDrawn="1">
            <p:custDataLst>
              <p:tags r:id="rId11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97182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F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482138" y="1952513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4638502" y="1952513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482138" y="3969572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1" name="Content Placeholder 5"/>
          <p:cNvSpPr>
            <a:spLocks noGrp="1"/>
          </p:cNvSpPr>
          <p:nvPr>
            <p:ph sz="quarter" idx="13"/>
          </p:nvPr>
        </p:nvSpPr>
        <p:spPr>
          <a:xfrm>
            <a:off x="4638502" y="3969572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7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6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22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23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29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15936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Long Top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482138" y="1952513"/>
            <a:ext cx="8179724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482138" y="3969572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4638502" y="3969572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26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21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16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19924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Long Bottom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483466" y="1952513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4638501" y="1952513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482138" y="3969572"/>
            <a:ext cx="8179724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26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21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16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65999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S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0"/>
          </p:nvPr>
        </p:nvSpPr>
        <p:spPr>
          <a:xfrm>
            <a:off x="482137" y="1952513"/>
            <a:ext cx="2635135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2" name="Content Placeholder 3"/>
          <p:cNvSpPr>
            <a:spLocks noGrp="1"/>
          </p:cNvSpPr>
          <p:nvPr>
            <p:ph sz="quarter" idx="11"/>
          </p:nvPr>
        </p:nvSpPr>
        <p:spPr>
          <a:xfrm>
            <a:off x="3254259" y="1952513"/>
            <a:ext cx="2635135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4" name="Content Placeholder 4"/>
          <p:cNvSpPr>
            <a:spLocks noGrp="1"/>
          </p:cNvSpPr>
          <p:nvPr>
            <p:ph sz="quarter" idx="12"/>
          </p:nvPr>
        </p:nvSpPr>
        <p:spPr>
          <a:xfrm>
            <a:off x="6026726" y="1952513"/>
            <a:ext cx="2635135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6" name="Content Placeholder 5"/>
          <p:cNvSpPr>
            <a:spLocks noGrp="1"/>
          </p:cNvSpPr>
          <p:nvPr>
            <p:ph sz="quarter" idx="13"/>
          </p:nvPr>
        </p:nvSpPr>
        <p:spPr>
          <a:xfrm>
            <a:off x="482137" y="3969572"/>
            <a:ext cx="2635135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8" name="Content Placeholder 6"/>
          <p:cNvSpPr>
            <a:spLocks noGrp="1"/>
          </p:cNvSpPr>
          <p:nvPr>
            <p:ph sz="quarter" idx="14"/>
          </p:nvPr>
        </p:nvSpPr>
        <p:spPr>
          <a:xfrm>
            <a:off x="3254259" y="3969572"/>
            <a:ext cx="2635135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30" name="Content Placeholder 7"/>
          <p:cNvSpPr>
            <a:spLocks noGrp="1"/>
          </p:cNvSpPr>
          <p:nvPr>
            <p:ph sz="quarter" idx="15"/>
          </p:nvPr>
        </p:nvSpPr>
        <p:spPr>
          <a:xfrm>
            <a:off x="6026726" y="3969572"/>
            <a:ext cx="2635135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5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21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27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34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36853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20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1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15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16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22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55894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692107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Title only No Header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noProof="0"/>
          </a:p>
        </p:txBody>
      </p:sp>
      <p:cxnSp>
        <p:nvCxnSpPr>
          <p:cNvPr id="5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39704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Lar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3"/>
          </p:nvPr>
        </p:nvSpPr>
        <p:spPr>
          <a:xfrm>
            <a:off x="482138" y="1952513"/>
            <a:ext cx="5406044" cy="3896958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6026727" y="1952513"/>
            <a:ext cx="2635135" cy="3896958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18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17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sp>
        <p:nvSpPr>
          <p:cNvPr id="20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4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543652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ction Divider Title"/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 bwMode="black">
          <a:xfrm>
            <a:off x="482138" y="1467486"/>
            <a:ext cx="8179724" cy="457200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2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146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293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44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586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5733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2879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026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ru-RU" noProof="0" smtClean="0"/>
              <a:t>Click to add Section Divider Title</a:t>
            </a:r>
            <a:endParaRPr lang="ru-RU" noProof="0" dirty="0" smtClean="0"/>
          </a:p>
        </p:txBody>
      </p:sp>
      <p:sp>
        <p:nvSpPr>
          <p:cNvPr id="14" name="PwC Text"/>
          <p:cNvSpPr txBox="1"/>
          <p:nvPr userDrawn="1">
            <p:custDataLst>
              <p:tags r:id="rId2"/>
            </p:custDataLst>
          </p:nvPr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0" name="Page Number"/>
          <p:cNvSpPr txBox="1"/>
          <p:nvPr userDrawn="1">
            <p:custDataLst>
              <p:tags r:id="rId3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Section No."/>
          <p:cNvSpPr>
            <a:spLocks noGrp="1"/>
          </p:cNvSpPr>
          <p:nvPr>
            <p:ph type="ctrTitle" hasCustomPrompt="1"/>
            <p:custDataLst>
              <p:tags r:id="rId4"/>
            </p:custDataLst>
          </p:nvPr>
        </p:nvSpPr>
        <p:spPr bwMode="black">
          <a:xfrm>
            <a:off x="482138" y="1008530"/>
            <a:ext cx="8179724" cy="457199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Click to edit Section Divider style</a:t>
            </a:r>
            <a:endParaRPr lang="ru-RU" noProof="0" dirty="0" smtClean="0"/>
          </a:p>
        </p:txBody>
      </p:sp>
      <p:sp>
        <p:nvSpPr>
          <p:cNvPr id="19" name="Report Date"/>
          <p:cNvSpPr txBox="1"/>
          <p:nvPr userDrawn="1">
            <p:custDataLst>
              <p:tags r:id="rId5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18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3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esentation 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Slide Tags" hidden="1"/>
          <p:cNvSpPr txBox="1"/>
          <p:nvPr userDrawn="1">
            <p:custDataLst>
              <p:tags r:id="rId8"/>
            </p:custDataLst>
          </p:nvPr>
        </p:nvSpPr>
        <p:spPr>
          <a:xfrm>
            <a:off x="0" y="228600"/>
            <a:ext cx="1600200" cy="369332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800" noProof="1" smtClean="0">
                <a:solidFill>
                  <a:srgbClr val="000000"/>
                </a:solidFill>
                <a:latin typeface="Arial"/>
              </a:rPr>
              <a:t>Slide Tags</a:t>
            </a:r>
            <a:endParaRPr lang="ru-RU" sz="1800" noProof="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47963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ppendix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ppendix Divider title"/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 bwMode="black">
          <a:xfrm>
            <a:off x="482138" y="1468419"/>
            <a:ext cx="8179724" cy="457200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2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146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293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44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586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5733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2879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026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ru-RU" noProof="0" smtClean="0"/>
              <a:t>Click to add Appendix Divider Title</a:t>
            </a:r>
            <a:endParaRPr lang="ru-RU" noProof="0" dirty="0" smtClean="0"/>
          </a:p>
        </p:txBody>
      </p:sp>
      <p:sp>
        <p:nvSpPr>
          <p:cNvPr id="14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19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Appendix No.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 bwMode="black">
          <a:xfrm>
            <a:off x="482138" y="1008530"/>
            <a:ext cx="8179724" cy="457199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Click to edit Appendix Divider style</a:t>
            </a:r>
            <a:endParaRPr lang="ru-RU" noProof="0" dirty="0" smtClean="0"/>
          </a:p>
        </p:txBody>
      </p:sp>
      <p:sp>
        <p:nvSpPr>
          <p:cNvPr id="18" name="Report Date"/>
          <p:cNvSpPr txBox="1"/>
          <p:nvPr userDrawn="1">
            <p:custDataLst>
              <p:tags r:id="rId4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17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3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esentation Disclaimer" hidden="1"/>
          <p:cNvSpPr txBox="1"/>
          <p:nvPr userDrawn="1">
            <p:custDataLst>
              <p:tags r:id="rId6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Slide Tags" hidden="1"/>
          <p:cNvSpPr txBox="1"/>
          <p:nvPr userDrawn="1">
            <p:custDataLst>
              <p:tags r:id="rId7"/>
            </p:custDataLst>
          </p:nvPr>
        </p:nvSpPr>
        <p:spPr>
          <a:xfrm>
            <a:off x="0" y="228600"/>
            <a:ext cx="1600200" cy="369332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800" noProof="1" smtClean="0">
                <a:solidFill>
                  <a:srgbClr val="000000"/>
                </a:solidFill>
                <a:latin typeface="Arial"/>
              </a:rPr>
              <a:t>Slide Tags</a:t>
            </a:r>
            <a:endParaRPr lang="ru-RU" sz="1800" noProof="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427193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ru-RU" noProof="0" smtClean="0"/>
              <a:t>Closing statement here</a:t>
            </a:r>
            <a:endParaRPr lang="ru-RU" noProof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482138" y="5849471"/>
            <a:ext cx="4800600" cy="672353"/>
          </a:xfrm>
        </p:spPr>
        <p:txBody>
          <a:bodyPr anchor="b"/>
          <a:lstStyle>
            <a:lvl1pPr>
              <a:defRPr sz="9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noProof="0" smtClean="0"/>
              <a:t>Add legal and copyright disclaimers here.</a:t>
            </a:r>
            <a:endParaRPr lang="ru-RU" noProof="0"/>
          </a:p>
        </p:txBody>
      </p:sp>
      <p:cxnSp>
        <p:nvCxnSpPr>
          <p:cNvPr id="5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425828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with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ction Divider title"/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 bwMode="black">
          <a:xfrm>
            <a:off x="482137" y="1008529"/>
            <a:ext cx="8179724" cy="457200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2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146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293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44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586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5733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2879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026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ru-RU" noProof="0" smtClean="0"/>
              <a:t>Section Divider Title</a:t>
            </a:r>
            <a:endParaRPr lang="ru-RU" noProof="0" dirty="0" smtClean="0"/>
          </a:p>
        </p:txBody>
      </p:sp>
      <p:sp>
        <p:nvSpPr>
          <p:cNvPr id="14" name="PwC Text"/>
          <p:cNvSpPr txBox="1"/>
          <p:nvPr userDrawn="1">
            <p:custDataLst>
              <p:tags r:id="rId2"/>
            </p:custDataLst>
          </p:nvPr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1" name="Page Number"/>
          <p:cNvSpPr txBox="1"/>
          <p:nvPr userDrawn="1">
            <p:custDataLst>
              <p:tags r:id="rId3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Big Number"/>
          <p:cNvSpPr txBox="1"/>
          <p:nvPr userDrawn="1">
            <p:custDataLst>
              <p:tags r:id="rId4"/>
            </p:custDataLst>
          </p:nvPr>
        </p:nvSpPr>
        <p:spPr>
          <a:xfrm>
            <a:off x="8645231" y="2130015"/>
            <a:ext cx="65" cy="384720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6175" algn="r"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25000" b="1" i="1" dirty="0" smtClean="0">
              <a:solidFill>
                <a:srgbClr val="A32020"/>
              </a:solidFill>
              <a:latin typeface="Georgia"/>
              <a:cs typeface="Arial" pitchFamily="34" charset="0"/>
            </a:endParaRPr>
          </a:p>
        </p:txBody>
      </p:sp>
      <p:sp>
        <p:nvSpPr>
          <p:cNvPr id="20" name="Report Date"/>
          <p:cNvSpPr txBox="1"/>
          <p:nvPr userDrawn="1">
            <p:custDataLst>
              <p:tags r:id="rId5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13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483616" y="625527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5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esentation 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Slide Tags" hidden="1"/>
          <p:cNvSpPr txBox="1"/>
          <p:nvPr userDrawn="1">
            <p:custDataLst>
              <p:tags r:id="rId8"/>
            </p:custDataLst>
          </p:nvPr>
        </p:nvSpPr>
        <p:spPr>
          <a:xfrm>
            <a:off x="0" y="228600"/>
            <a:ext cx="1600200" cy="369332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800" noProof="1" smtClean="0">
                <a:solidFill>
                  <a:srgbClr val="000000"/>
                </a:solidFill>
                <a:latin typeface="Arial"/>
              </a:rPr>
              <a:t>Slide Tags</a:t>
            </a:r>
            <a:endParaRPr lang="ru-RU" sz="1800" noProof="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28961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with Number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ction Divider title"/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 bwMode="black">
          <a:xfrm>
            <a:off x="482138" y="1008529"/>
            <a:ext cx="8179724" cy="457200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200" b="1" i="1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146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293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44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586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5733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2879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026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ru-RU" noProof="0" smtClean="0"/>
              <a:t>Section Divider Title</a:t>
            </a:r>
            <a:endParaRPr lang="ru-RU" noProof="0" dirty="0" smtClean="0"/>
          </a:p>
        </p:txBody>
      </p:sp>
      <p:sp>
        <p:nvSpPr>
          <p:cNvPr id="15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FFFFFF"/>
                </a:solidFill>
                <a:latin typeface="Arial"/>
              </a:rPr>
              <a:t>PwC</a:t>
            </a:r>
          </a:p>
        </p:txBody>
      </p:sp>
      <p:sp>
        <p:nvSpPr>
          <p:cNvPr id="19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Big Number"/>
          <p:cNvSpPr txBox="1"/>
          <p:nvPr userDrawn="1">
            <p:custDataLst>
              <p:tags r:id="rId3"/>
            </p:custDataLst>
          </p:nvPr>
        </p:nvSpPr>
        <p:spPr>
          <a:xfrm>
            <a:off x="8645231" y="2130015"/>
            <a:ext cx="65" cy="384720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6175" algn="r"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25000" b="1" i="1" dirty="0" smtClean="0">
              <a:solidFill>
                <a:srgbClr val="FFFFFF"/>
              </a:solidFill>
              <a:latin typeface="Georgia"/>
              <a:cs typeface="Arial" pitchFamily="34" charset="0"/>
            </a:endParaRPr>
          </a:p>
        </p:txBody>
      </p:sp>
      <p:sp>
        <p:nvSpPr>
          <p:cNvPr id="18" name="Report Date"/>
          <p:cNvSpPr txBox="1"/>
          <p:nvPr userDrawn="1">
            <p:custDataLst>
              <p:tags r:id="rId4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FFFFFF"/>
                </a:solidFill>
                <a:latin typeface="Arial"/>
              </a:rPr>
              <a:t>Сентябрь 2012</a:t>
            </a:r>
          </a:p>
        </p:txBody>
      </p:sp>
      <p:sp>
        <p:nvSpPr>
          <p:cNvPr id="14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483616" y="625527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" name="Presentation Disclaimer" hidden="1"/>
          <p:cNvSpPr txBox="1"/>
          <p:nvPr userDrawn="1">
            <p:custDataLst>
              <p:tags r:id="rId6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" name="Slide Tags" hidden="1"/>
          <p:cNvSpPr txBox="1"/>
          <p:nvPr userDrawn="1">
            <p:custDataLst>
              <p:tags r:id="rId7"/>
            </p:custDataLst>
          </p:nvPr>
        </p:nvSpPr>
        <p:spPr>
          <a:xfrm>
            <a:off x="0" y="228600"/>
            <a:ext cx="1600200" cy="369332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800" noProof="1" smtClean="0">
                <a:solidFill>
                  <a:srgbClr val="000000"/>
                </a:solidFill>
                <a:latin typeface="Arial"/>
              </a:rPr>
              <a:t>Slide Tags</a:t>
            </a:r>
            <a:endParaRPr lang="ru-RU" sz="1800" noProof="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7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337191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Logo with Panels"/>
          <p:cNvGrpSpPr/>
          <p:nvPr userDrawn="1"/>
        </p:nvGrpSpPr>
        <p:grpSpPr>
          <a:xfrm>
            <a:off x="1026670" y="-4202"/>
            <a:ext cx="8119495" cy="6451076"/>
            <a:chOff x="1129337" y="-4762"/>
            <a:chExt cx="8931444" cy="7311219"/>
          </a:xfrm>
        </p:grpSpPr>
        <p:grpSp>
          <p:nvGrpSpPr>
            <p:cNvPr id="3" name="Logo Shapes"/>
            <p:cNvGrpSpPr/>
            <p:nvPr userDrawn="1"/>
          </p:nvGrpSpPr>
          <p:grpSpPr>
            <a:xfrm>
              <a:off x="1904332" y="-4762"/>
              <a:ext cx="8156449" cy="6784848"/>
              <a:chOff x="1733808" y="190516"/>
              <a:chExt cx="7414954" cy="5986630"/>
            </a:xfrm>
          </p:grpSpPr>
          <p:sp>
            <p:nvSpPr>
              <p:cNvPr id="8" name="Rectangle 1"/>
              <p:cNvSpPr>
                <a:spLocks noChangeArrowheads="1"/>
              </p:cNvSpPr>
              <p:nvPr/>
            </p:nvSpPr>
            <p:spPr bwMode="gray">
              <a:xfrm>
                <a:off x="1733809" y="4160087"/>
                <a:ext cx="7414953" cy="2017059"/>
              </a:xfrm>
              <a:prstGeom prst="rect">
                <a:avLst/>
              </a:prstGeom>
              <a:solidFill>
                <a:srgbClr val="F3BE2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7" name="Rectangle 2"/>
              <p:cNvSpPr>
                <a:spLocks noChangeArrowheads="1"/>
              </p:cNvSpPr>
              <p:nvPr/>
            </p:nvSpPr>
            <p:spPr bwMode="gray">
              <a:xfrm>
                <a:off x="1733808" y="190516"/>
                <a:ext cx="5677593" cy="5972539"/>
              </a:xfrm>
              <a:prstGeom prst="rect">
                <a:avLst/>
              </a:prstGeom>
              <a:solidFill>
                <a:srgbClr val="EE9C3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" name="Rectangle 3"/>
              <p:cNvSpPr>
                <a:spLocks noChangeArrowheads="1"/>
              </p:cNvSpPr>
              <p:nvPr/>
            </p:nvSpPr>
            <p:spPr bwMode="gray">
              <a:xfrm>
                <a:off x="1733809" y="3346372"/>
                <a:ext cx="6483928" cy="2814637"/>
              </a:xfrm>
              <a:prstGeom prst="rect">
                <a:avLst/>
              </a:prstGeom>
              <a:solidFill>
                <a:srgbClr val="F3BC87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" name="Rectangle 4"/>
              <p:cNvSpPr>
                <a:spLocks noChangeArrowheads="1"/>
              </p:cNvSpPr>
              <p:nvPr/>
            </p:nvSpPr>
            <p:spPr bwMode="gray">
              <a:xfrm>
                <a:off x="1733808" y="1199045"/>
                <a:ext cx="5902037" cy="4970032"/>
              </a:xfrm>
              <a:prstGeom prst="rect">
                <a:avLst/>
              </a:prstGeom>
              <a:solidFill>
                <a:srgbClr val="E669A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" name="Rectangle 5"/>
              <p:cNvSpPr>
                <a:spLocks noChangeArrowheads="1"/>
              </p:cNvSpPr>
              <p:nvPr/>
            </p:nvSpPr>
            <p:spPr bwMode="gray">
              <a:xfrm>
                <a:off x="1733809" y="4160087"/>
                <a:ext cx="6483928" cy="2017059"/>
              </a:xfrm>
              <a:prstGeom prst="rect">
                <a:avLst/>
              </a:prstGeom>
              <a:solidFill>
                <a:srgbClr val="E88C1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" name="Rectangle 6"/>
              <p:cNvSpPr>
                <a:spLocks noChangeArrowheads="1"/>
              </p:cNvSpPr>
              <p:nvPr/>
            </p:nvSpPr>
            <p:spPr bwMode="gray">
              <a:xfrm>
                <a:off x="1733808" y="3346372"/>
                <a:ext cx="5902037" cy="2814637"/>
              </a:xfrm>
              <a:prstGeom prst="rect">
                <a:avLst/>
              </a:prstGeom>
              <a:solidFill>
                <a:srgbClr val="DB4D5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" name="Rectangle 7"/>
              <p:cNvSpPr>
                <a:spLocks noChangeArrowheads="1"/>
              </p:cNvSpPr>
              <p:nvPr/>
            </p:nvSpPr>
            <p:spPr bwMode="gray">
              <a:xfrm>
                <a:off x="1733808" y="1199045"/>
                <a:ext cx="5677593" cy="4970032"/>
              </a:xfrm>
              <a:prstGeom prst="rect">
                <a:avLst/>
              </a:prstGeom>
              <a:solidFill>
                <a:srgbClr val="D7402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" name="Rectangle 8"/>
              <p:cNvSpPr>
                <a:spLocks noChangeArrowheads="1"/>
              </p:cNvSpPr>
              <p:nvPr/>
            </p:nvSpPr>
            <p:spPr bwMode="gray">
              <a:xfrm>
                <a:off x="1733808" y="4160087"/>
                <a:ext cx="5902037" cy="2017059"/>
              </a:xfrm>
              <a:prstGeom prst="rect">
                <a:avLst/>
              </a:prstGeom>
              <a:solidFill>
                <a:srgbClr val="D13A0D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5" name="Rectangle 9"/>
              <p:cNvSpPr>
                <a:spLocks noChangeArrowheads="1"/>
              </p:cNvSpPr>
              <p:nvPr/>
            </p:nvSpPr>
            <p:spPr bwMode="gray">
              <a:xfrm>
                <a:off x="1733808" y="3346372"/>
                <a:ext cx="5677593" cy="2814637"/>
              </a:xfrm>
              <a:prstGeom prst="rect">
                <a:avLst/>
              </a:prstGeom>
              <a:solidFill>
                <a:srgbClr val="CD2F1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7" name="Rectangle 10"/>
              <p:cNvSpPr>
                <a:spLocks noChangeArrowheads="1"/>
              </p:cNvSpPr>
              <p:nvPr userDrawn="1"/>
            </p:nvSpPr>
            <p:spPr bwMode="gray">
              <a:xfrm>
                <a:off x="1733809" y="4160087"/>
                <a:ext cx="5677593" cy="2017059"/>
              </a:xfrm>
              <a:prstGeom prst="rect">
                <a:avLst/>
              </a:prstGeom>
              <a:solidFill>
                <a:srgbClr val="C42303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" name="Rectangle 11"/>
              <p:cNvSpPr>
                <a:spLocks noChangeArrowheads="1"/>
              </p:cNvSpPr>
              <p:nvPr/>
            </p:nvSpPr>
            <p:spPr bwMode="gray">
              <a:xfrm>
                <a:off x="1733809" y="4426339"/>
                <a:ext cx="2078182" cy="1750807"/>
              </a:xfrm>
              <a:prstGeom prst="rect">
                <a:avLst/>
              </a:prstGeom>
              <a:solidFill>
                <a:srgbClr val="9A170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" name="Logo"/>
            <p:cNvGrpSpPr/>
            <p:nvPr userDrawn="1"/>
          </p:nvGrpSpPr>
          <p:grpSpPr>
            <a:xfrm>
              <a:off x="1129337" y="6778803"/>
              <a:ext cx="905256" cy="527654"/>
              <a:chOff x="1129337" y="6778803"/>
              <a:chExt cx="905256" cy="527654"/>
            </a:xfrm>
          </p:grpSpPr>
          <p:sp>
            <p:nvSpPr>
              <p:cNvPr id="29" name="Rectangle 0"/>
              <p:cNvSpPr>
                <a:spLocks noChangeArrowheads="1"/>
              </p:cNvSpPr>
              <p:nvPr userDrawn="1"/>
            </p:nvSpPr>
            <p:spPr bwMode="black">
              <a:xfrm>
                <a:off x="1675337" y="6778803"/>
                <a:ext cx="228600" cy="57350"/>
              </a:xfrm>
              <a:prstGeom prst="rect">
                <a:avLst/>
              </a:prstGeom>
              <a:solidFill>
                <a:srgbClr val="A10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29"/>
              <p:cNvSpPr>
                <a:spLocks noEditPoints="1"/>
              </p:cNvSpPr>
              <p:nvPr userDrawn="1"/>
            </p:nvSpPr>
            <p:spPr bwMode="black">
              <a:xfrm>
                <a:off x="1129337" y="6965246"/>
                <a:ext cx="905256" cy="341211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1870364" y="678006"/>
            <a:ext cx="46488" cy="200055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indent="-246175"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300" smtClean="0">
                <a:solidFill>
                  <a:srgbClr val="FFFFFF"/>
                </a:solidFill>
                <a:latin typeface="Arial"/>
                <a:cs typeface="Arial" pitchFamily="34" charset="0"/>
              </a:rPr>
              <a:t> </a:t>
            </a:r>
            <a:endParaRPr lang="ru-RU" sz="1300" dirty="0" smtClean="0">
              <a:solidFill>
                <a:srgbClr val="FFFFFF"/>
              </a:solidFill>
              <a:latin typeface="Arial"/>
              <a:cs typeface="Arial" pitchFamily="34" charset="0"/>
            </a:endParaRPr>
          </a:p>
        </p:txBody>
      </p:sp>
      <p:sp>
        <p:nvSpPr>
          <p:cNvPr id="21" name="Title"/>
          <p:cNvSpPr>
            <a:spLocks noGrp="1"/>
          </p:cNvSpPr>
          <p:nvPr userDrawn="1">
            <p:ph type="ctrTitle" hasCustomPrompt="1"/>
            <p:custDataLst>
              <p:tags r:id="rId2"/>
            </p:custDataLst>
          </p:nvPr>
        </p:nvSpPr>
        <p:spPr bwMode="white">
          <a:xfrm>
            <a:off x="1870364" y="1075765"/>
            <a:ext cx="5403273" cy="461665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defRPr sz="3000" b="1" i="1" baseline="0">
                <a:solidFill>
                  <a:schemeClr val="bg1"/>
                </a:solidFill>
              </a:defRPr>
            </a:lvl1pPr>
          </a:lstStyle>
          <a:p>
            <a:r>
              <a:rPr lang="ru-RU" noProof="0" smtClean="0"/>
              <a:t>Presentation Title</a:t>
            </a:r>
            <a:endParaRPr lang="ru-RU" noProof="0" dirty="0"/>
          </a:p>
        </p:txBody>
      </p:sp>
      <p:sp>
        <p:nvSpPr>
          <p:cNvPr id="22" name="Subtitle"/>
          <p:cNvSpPr>
            <a:spLocks noGrp="1"/>
          </p:cNvSpPr>
          <p:nvPr userDrawn="1">
            <p:ph type="subTitle" idx="1" hasCustomPrompt="1"/>
            <p:custDataLst>
              <p:tags r:id="rId3"/>
            </p:custDataLst>
          </p:nvPr>
        </p:nvSpPr>
        <p:spPr bwMode="white">
          <a:xfrm>
            <a:off x="1870364" y="1546546"/>
            <a:ext cx="5403273" cy="415498"/>
          </a:xfrm>
        </p:spPr>
        <p:txBody>
          <a:bodyPr>
            <a:spAutoFit/>
          </a:bodyPr>
          <a:lstStyle>
            <a:lvl1pPr marL="0" marR="0" indent="0" algn="l" defTabSz="91429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Tx/>
              <a:buNone/>
              <a:tabLst/>
              <a:defRPr sz="30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146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293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44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586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5733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2879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026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ru-RU" noProof="0" smtClean="0"/>
              <a:t>Subtitle</a:t>
            </a:r>
          </a:p>
        </p:txBody>
      </p:sp>
      <p:sp>
        <p:nvSpPr>
          <p:cNvPr id="26" name="Confidentiality stamp"/>
          <p:cNvSpPr txBox="1"/>
          <p:nvPr userDrawn="1">
            <p:custDataLst>
              <p:tags r:id="rId4"/>
            </p:custDataLst>
          </p:nvPr>
        </p:nvSpPr>
        <p:spPr bwMode="black">
          <a:xfrm>
            <a:off x="482138" y="3291840"/>
            <a:ext cx="111390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900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5" name="Draft stamp"/>
          <p:cNvSpPr txBox="1"/>
          <p:nvPr userDrawn="1">
            <p:custDataLst>
              <p:tags r:id="rId5"/>
            </p:custDataLst>
          </p:nvPr>
        </p:nvSpPr>
        <p:spPr bwMode="black">
          <a:xfrm>
            <a:off x="482138" y="3566160"/>
            <a:ext cx="1111135" cy="2627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23087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900" b="1" i="1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ru-RU" sz="900" b="1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28" name="Report date"/>
          <p:cNvSpPr txBox="1"/>
          <p:nvPr userDrawn="1">
            <p:custDataLst>
              <p:tags r:id="rId6"/>
            </p:custDataLst>
          </p:nvPr>
        </p:nvSpPr>
        <p:spPr bwMode="black">
          <a:xfrm>
            <a:off x="482138" y="3832412"/>
            <a:ext cx="1111135" cy="2363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96919" rtlCol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900" i="1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ru-RU" sz="900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8" name="Content Placeholder 37"/>
          <p:cNvSpPr>
            <a:spLocks noGrp="1"/>
          </p:cNvSpPr>
          <p:nvPr>
            <p:ph sz="quarter" idx="10" hasCustomPrompt="1"/>
            <p:custDataLst>
              <p:tags r:id="rId7"/>
            </p:custDataLst>
          </p:nvPr>
        </p:nvSpPr>
        <p:spPr>
          <a:xfrm>
            <a:off x="482138" y="4098664"/>
            <a:ext cx="1111135" cy="1141490"/>
          </a:xfrm>
        </p:spPr>
        <p:txBody>
          <a:bodyPr anchor="t" anchorCtr="0">
            <a:noAutofit/>
          </a:bodyPr>
          <a:lstStyle>
            <a:lvl1pPr>
              <a:defRPr sz="900" i="1" baseline="0"/>
            </a:lvl1pPr>
            <a:lvl2pPr>
              <a:defRPr sz="900" i="1"/>
            </a:lvl2pPr>
            <a:lvl3pPr>
              <a:defRPr sz="900" i="1"/>
            </a:lvl3pPr>
            <a:lvl4pPr>
              <a:defRPr sz="900" i="1"/>
            </a:lvl4pPr>
            <a:lvl5pPr>
              <a:defRPr sz="900" i="1"/>
            </a:lvl5pPr>
          </a:lstStyle>
          <a:p>
            <a:pPr lvl="0"/>
            <a:r>
              <a:rPr lang="ru-RU" noProof="0" smtClean="0"/>
              <a:t>Click to add text</a:t>
            </a:r>
            <a:endParaRPr lang="ru-RU" noProof="0"/>
          </a:p>
        </p:txBody>
      </p:sp>
      <p:cxnSp>
        <p:nvCxnSpPr>
          <p:cNvPr id="32" name="Frame Line"/>
          <p:cNvCxnSpPr/>
          <p:nvPr userDrawn="1"/>
        </p:nvCxnSpPr>
        <p:spPr bwMode="black">
          <a:xfrm flipV="1">
            <a:off x="346364" y="3155157"/>
            <a:ext cx="1246909" cy="136572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over image"/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1731212" y="3150817"/>
            <a:ext cx="6126480" cy="283195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2000" dirty="0" smtClean="0">
              <a:solidFill>
                <a:srgbClr val="0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367900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: Fixe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Logo with Panels"/>
          <p:cNvGrpSpPr/>
          <p:nvPr userDrawn="1"/>
        </p:nvGrpSpPr>
        <p:grpSpPr>
          <a:xfrm>
            <a:off x="1026670" y="5630524"/>
            <a:ext cx="1107260" cy="816350"/>
            <a:chOff x="3835013" y="2828854"/>
            <a:chExt cx="1217986" cy="925197"/>
          </a:xfrm>
        </p:grpSpPr>
        <p:grpSp>
          <p:nvGrpSpPr>
            <p:cNvPr id="42" name="Logo Panels"/>
            <p:cNvGrpSpPr/>
            <p:nvPr/>
          </p:nvGrpSpPr>
          <p:grpSpPr>
            <a:xfrm>
              <a:off x="4609614" y="2828854"/>
              <a:ext cx="443385" cy="397546"/>
              <a:chOff x="4609614" y="2828854"/>
              <a:chExt cx="443385" cy="397546"/>
            </a:xfrm>
          </p:grpSpPr>
          <p:sp>
            <p:nvSpPr>
              <p:cNvPr id="46" name="Rectangle 1"/>
              <p:cNvSpPr>
                <a:spLocks noChangeArrowheads="1"/>
              </p:cNvSpPr>
              <p:nvPr/>
            </p:nvSpPr>
            <p:spPr bwMode="gray">
              <a:xfrm>
                <a:off x="4609614" y="3112483"/>
                <a:ext cx="443385" cy="113916"/>
              </a:xfrm>
              <a:prstGeom prst="rect">
                <a:avLst/>
              </a:prstGeom>
              <a:solidFill>
                <a:srgbClr val="F445F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Rectangle 2"/>
              <p:cNvSpPr>
                <a:spLocks noChangeArrowheads="1"/>
              </p:cNvSpPr>
              <p:nvPr/>
            </p:nvSpPr>
            <p:spPr bwMode="gray">
              <a:xfrm>
                <a:off x="4609618" y="2873556"/>
                <a:ext cx="269567" cy="352844"/>
              </a:xfrm>
              <a:prstGeom prst="rect">
                <a:avLst/>
              </a:prstGeom>
              <a:solidFill>
                <a:srgbClr val="F6B67F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Rectangle 3"/>
              <p:cNvSpPr>
                <a:spLocks noChangeArrowheads="1"/>
              </p:cNvSpPr>
              <p:nvPr/>
            </p:nvSpPr>
            <p:spPr bwMode="gray">
              <a:xfrm>
                <a:off x="4609618" y="2828854"/>
                <a:ext cx="224319" cy="397545"/>
              </a:xfrm>
              <a:prstGeom prst="rect">
                <a:avLst/>
              </a:prstGeom>
              <a:solidFill>
                <a:srgbClr val="F48F17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Rectangle 4"/>
              <p:cNvSpPr>
                <a:spLocks noChangeArrowheads="1"/>
              </p:cNvSpPr>
              <p:nvPr/>
            </p:nvSpPr>
            <p:spPr bwMode="gray">
              <a:xfrm>
                <a:off x="4609617" y="2873555"/>
                <a:ext cx="224319" cy="352844"/>
              </a:xfrm>
              <a:prstGeom prst="rect">
                <a:avLst/>
              </a:prstGeom>
              <a:solidFill>
                <a:srgbClr val="EB660B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Rectangle 5"/>
              <p:cNvSpPr>
                <a:spLocks noChangeArrowheads="1"/>
              </p:cNvSpPr>
              <p:nvPr/>
            </p:nvSpPr>
            <p:spPr bwMode="gray">
              <a:xfrm>
                <a:off x="4609615" y="2944211"/>
                <a:ext cx="383843" cy="282188"/>
              </a:xfrm>
              <a:prstGeom prst="rect">
                <a:avLst/>
              </a:prstGeom>
              <a:solidFill>
                <a:srgbClr val="F3BF09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1" name="Rectangle 6"/>
              <p:cNvSpPr>
                <a:spLocks noChangeArrowheads="1"/>
              </p:cNvSpPr>
              <p:nvPr/>
            </p:nvSpPr>
            <p:spPr bwMode="gray">
              <a:xfrm>
                <a:off x="4609616" y="3112483"/>
                <a:ext cx="383842" cy="113916"/>
              </a:xfrm>
              <a:prstGeom prst="rect">
                <a:avLst/>
              </a:prstGeom>
              <a:solidFill>
                <a:srgbClr val="E93409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2" name="Rectangle 7"/>
              <p:cNvSpPr>
                <a:spLocks noChangeArrowheads="1"/>
              </p:cNvSpPr>
              <p:nvPr/>
            </p:nvSpPr>
            <p:spPr bwMode="gray">
              <a:xfrm>
                <a:off x="4609616" y="2944211"/>
                <a:ext cx="269570" cy="282188"/>
              </a:xfrm>
              <a:prstGeom prst="rect">
                <a:avLst/>
              </a:prstGeom>
              <a:solidFill>
                <a:srgbClr val="EA880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3" name="Rectangle 8"/>
              <p:cNvSpPr>
                <a:spLocks noChangeArrowheads="1"/>
              </p:cNvSpPr>
              <p:nvPr/>
            </p:nvSpPr>
            <p:spPr bwMode="gray">
              <a:xfrm>
                <a:off x="4609616" y="3112483"/>
                <a:ext cx="269569" cy="113916"/>
              </a:xfrm>
              <a:prstGeom prst="rect">
                <a:avLst/>
              </a:prstGeom>
              <a:solidFill>
                <a:srgbClr val="E0250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4" name="Rectangle 9"/>
              <p:cNvSpPr>
                <a:spLocks/>
              </p:cNvSpPr>
              <p:nvPr/>
            </p:nvSpPr>
            <p:spPr bwMode="gray">
              <a:xfrm>
                <a:off x="4609616" y="2944211"/>
                <a:ext cx="224321" cy="282188"/>
              </a:xfrm>
              <a:prstGeom prst="rect">
                <a:avLst/>
              </a:prstGeom>
              <a:solidFill>
                <a:srgbClr val="E04C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1" name="Rectangle 10"/>
              <p:cNvSpPr>
                <a:spLocks noChangeArrowheads="1"/>
              </p:cNvSpPr>
              <p:nvPr/>
            </p:nvSpPr>
            <p:spPr bwMode="gray">
              <a:xfrm>
                <a:off x="4609617" y="3112483"/>
                <a:ext cx="224320" cy="113916"/>
              </a:xfrm>
              <a:prstGeom prst="rect">
                <a:avLst/>
              </a:prstGeom>
              <a:solidFill>
                <a:srgbClr val="D614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Rectangle 11"/>
              <p:cNvSpPr>
                <a:spLocks noChangeArrowheads="1"/>
              </p:cNvSpPr>
              <p:nvPr/>
            </p:nvSpPr>
            <p:spPr bwMode="gray">
              <a:xfrm>
                <a:off x="4609617" y="3052823"/>
                <a:ext cx="141027" cy="173576"/>
              </a:xfrm>
              <a:prstGeom prst="rect">
                <a:avLst/>
              </a:prstGeom>
              <a:solidFill>
                <a:srgbClr val="C93C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3" name="Rectangle 12"/>
              <p:cNvSpPr>
                <a:spLocks noChangeArrowheads="1"/>
              </p:cNvSpPr>
              <p:nvPr/>
            </p:nvSpPr>
            <p:spPr bwMode="gray">
              <a:xfrm>
                <a:off x="4609617" y="3112483"/>
                <a:ext cx="141027" cy="113916"/>
              </a:xfrm>
              <a:prstGeom prst="rect">
                <a:avLst/>
              </a:prstGeom>
              <a:solidFill>
                <a:srgbClr val="C01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3" name="Logo"/>
            <p:cNvGrpSpPr/>
            <p:nvPr/>
          </p:nvGrpSpPr>
          <p:grpSpPr>
            <a:xfrm>
              <a:off x="3835013" y="3226397"/>
              <a:ext cx="905256" cy="527654"/>
              <a:chOff x="3835013" y="3226397"/>
              <a:chExt cx="905256" cy="527654"/>
            </a:xfrm>
          </p:grpSpPr>
          <p:sp>
            <p:nvSpPr>
              <p:cNvPr id="44" name="Rectangle 0"/>
              <p:cNvSpPr>
                <a:spLocks noChangeArrowheads="1"/>
              </p:cNvSpPr>
              <p:nvPr/>
            </p:nvSpPr>
            <p:spPr bwMode="black">
              <a:xfrm>
                <a:off x="4381013" y="3226397"/>
                <a:ext cx="228600" cy="57350"/>
              </a:xfrm>
              <a:prstGeom prst="rect">
                <a:avLst/>
              </a:prstGeom>
              <a:solidFill>
                <a:srgbClr val="A10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5" name="Freeform 44"/>
              <p:cNvSpPr>
                <a:spLocks noEditPoints="1"/>
              </p:cNvSpPr>
              <p:nvPr/>
            </p:nvSpPr>
            <p:spPr bwMode="black">
              <a:xfrm>
                <a:off x="3835013" y="3412840"/>
                <a:ext cx="905256" cy="341211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8" name="TextBox 27"/>
          <p:cNvSpPr txBox="1"/>
          <p:nvPr userDrawn="1">
            <p:custDataLst>
              <p:tags r:id="rId1"/>
            </p:custDataLst>
          </p:nvPr>
        </p:nvSpPr>
        <p:spPr bwMode="white">
          <a:xfrm>
            <a:off x="1870364" y="678006"/>
            <a:ext cx="46488" cy="200055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indent="-246175"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300" smtClean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endParaRPr lang="ru-RU" sz="1300" dirty="0" smtClean="0">
              <a:solidFill>
                <a:srgbClr val="000000"/>
              </a:solidFill>
              <a:latin typeface="Arial"/>
              <a:cs typeface="Arial" pitchFamily="34" charset="0"/>
            </a:endParaRPr>
          </a:p>
        </p:txBody>
      </p:sp>
      <p:sp>
        <p:nvSpPr>
          <p:cNvPr id="21" name="Title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 bwMode="black">
          <a:xfrm>
            <a:off x="1870364" y="1075765"/>
            <a:ext cx="5403273" cy="461665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defRPr sz="3000" b="1" i="1" baseline="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Presentation Title</a:t>
            </a:r>
            <a:endParaRPr lang="ru-RU" noProof="0" dirty="0"/>
          </a:p>
        </p:txBody>
      </p:sp>
      <p:sp>
        <p:nvSpPr>
          <p:cNvPr id="22" name="Subtitle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 bwMode="black">
          <a:xfrm>
            <a:off x="1870364" y="1546546"/>
            <a:ext cx="5403273" cy="4154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000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146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293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44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586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5733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2879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026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ru-RU" noProof="0" smtClean="0"/>
              <a:t>Subtitle</a:t>
            </a:r>
          </a:p>
        </p:txBody>
      </p:sp>
      <p:sp>
        <p:nvSpPr>
          <p:cNvPr id="26" name="Confidentiality stamp"/>
          <p:cNvSpPr txBox="1"/>
          <p:nvPr>
            <p:custDataLst>
              <p:tags r:id="rId4"/>
            </p:custDataLst>
          </p:nvPr>
        </p:nvSpPr>
        <p:spPr bwMode="black">
          <a:xfrm>
            <a:off x="482138" y="3291840"/>
            <a:ext cx="111390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900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5" name="Draft stamp"/>
          <p:cNvSpPr txBox="1"/>
          <p:nvPr>
            <p:custDataLst>
              <p:tags r:id="rId5"/>
            </p:custDataLst>
          </p:nvPr>
        </p:nvSpPr>
        <p:spPr bwMode="black">
          <a:xfrm>
            <a:off x="482138" y="3566160"/>
            <a:ext cx="1111135" cy="2627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23087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900" b="1" i="1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ru-RU" sz="900" b="1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27" name="Report Date"/>
          <p:cNvSpPr txBox="1"/>
          <p:nvPr>
            <p:custDataLst>
              <p:tags r:id="rId6"/>
            </p:custDataLst>
          </p:nvPr>
        </p:nvSpPr>
        <p:spPr bwMode="black">
          <a:xfrm>
            <a:off x="482138" y="3832412"/>
            <a:ext cx="1111135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900" i="1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ru-RU" sz="900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cxnSp>
        <p:nvCxnSpPr>
          <p:cNvPr id="30" name="Frame Line"/>
          <p:cNvCxnSpPr/>
          <p:nvPr userDrawn="1"/>
        </p:nvCxnSpPr>
        <p:spPr bwMode="black">
          <a:xfrm flipV="1">
            <a:off x="346364" y="3155157"/>
            <a:ext cx="1246909" cy="136572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Frame Line"/>
          <p:cNvCxnSpPr/>
          <p:nvPr userDrawn="1"/>
        </p:nvCxnSpPr>
        <p:spPr bwMode="black">
          <a:xfrm flipV="1">
            <a:off x="1731818" y="1013155"/>
            <a:ext cx="6927273" cy="127059"/>
          </a:xfrm>
          <a:prstGeom prst="bentConnector3">
            <a:avLst>
              <a:gd name="adj1" fmla="val -38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596334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: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Logo with Panels"/>
          <p:cNvGrpSpPr/>
          <p:nvPr userDrawn="1"/>
        </p:nvGrpSpPr>
        <p:grpSpPr>
          <a:xfrm>
            <a:off x="1026670" y="1"/>
            <a:ext cx="8117330" cy="6446873"/>
            <a:chOff x="1129337" y="1"/>
            <a:chExt cx="8929063" cy="7306456"/>
          </a:xfrm>
        </p:grpSpPr>
        <p:grpSp>
          <p:nvGrpSpPr>
            <p:cNvPr id="2" name="Logo Shapes"/>
            <p:cNvGrpSpPr/>
            <p:nvPr userDrawn="1"/>
          </p:nvGrpSpPr>
          <p:grpSpPr>
            <a:xfrm>
              <a:off x="1904331" y="1"/>
              <a:ext cx="8154069" cy="6780464"/>
              <a:chOff x="1735972" y="184214"/>
              <a:chExt cx="7412791" cy="5982762"/>
            </a:xfrm>
          </p:grpSpPr>
          <p:sp>
            <p:nvSpPr>
              <p:cNvPr id="17" name="Rectangle 2"/>
              <p:cNvSpPr>
                <a:spLocks noChangeArrowheads="1"/>
              </p:cNvSpPr>
              <p:nvPr/>
            </p:nvSpPr>
            <p:spPr bwMode="gray">
              <a:xfrm>
                <a:off x="1735973" y="184214"/>
                <a:ext cx="5677593" cy="5976739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" name="Rectangle 4"/>
              <p:cNvSpPr>
                <a:spLocks noChangeArrowheads="1"/>
              </p:cNvSpPr>
              <p:nvPr/>
            </p:nvSpPr>
            <p:spPr bwMode="gray">
              <a:xfrm>
                <a:off x="1735973" y="1196944"/>
                <a:ext cx="7412790" cy="4970032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" name="Rectangle 7"/>
              <p:cNvSpPr>
                <a:spLocks noChangeArrowheads="1"/>
              </p:cNvSpPr>
              <p:nvPr/>
            </p:nvSpPr>
            <p:spPr bwMode="gray">
              <a:xfrm>
                <a:off x="1735972" y="1196944"/>
                <a:ext cx="5677593" cy="4970032"/>
              </a:xfrm>
              <a:prstGeom prst="rect">
                <a:avLst/>
              </a:prstGeom>
              <a:solidFill>
                <a:schemeClr val="accent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23" name="Logo"/>
            <p:cNvGrpSpPr/>
            <p:nvPr userDrawn="1"/>
          </p:nvGrpSpPr>
          <p:grpSpPr>
            <a:xfrm>
              <a:off x="1129337" y="6778803"/>
              <a:ext cx="905256" cy="527654"/>
              <a:chOff x="1129337" y="6778803"/>
              <a:chExt cx="905256" cy="527654"/>
            </a:xfrm>
          </p:grpSpPr>
          <p:sp>
            <p:nvSpPr>
              <p:cNvPr id="19" name="Rectangle 0"/>
              <p:cNvSpPr>
                <a:spLocks noChangeArrowheads="1"/>
              </p:cNvSpPr>
              <p:nvPr userDrawn="1"/>
            </p:nvSpPr>
            <p:spPr bwMode="black">
              <a:xfrm>
                <a:off x="1675337" y="6778803"/>
                <a:ext cx="228600" cy="57350"/>
              </a:xfrm>
              <a:prstGeom prst="rect">
                <a:avLst/>
              </a:prstGeom>
              <a:solidFill>
                <a:schemeClr val="accent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Freeform 19"/>
              <p:cNvSpPr>
                <a:spLocks noEditPoints="1"/>
              </p:cNvSpPr>
              <p:nvPr userDrawn="1"/>
            </p:nvSpPr>
            <p:spPr bwMode="black">
              <a:xfrm>
                <a:off x="1129337" y="6965246"/>
                <a:ext cx="905256" cy="341211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6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1870364" y="678006"/>
            <a:ext cx="46488" cy="200055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indent="-246175"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300" smtClean="0">
                <a:solidFill>
                  <a:srgbClr val="FFFFFF"/>
                </a:solidFill>
                <a:latin typeface="Arial"/>
                <a:cs typeface="Arial" pitchFamily="34" charset="0"/>
              </a:rPr>
              <a:t> </a:t>
            </a:r>
            <a:endParaRPr lang="ru-RU" sz="1300" dirty="0" smtClean="0">
              <a:solidFill>
                <a:srgbClr val="FFFFFF"/>
              </a:solidFill>
              <a:latin typeface="Arial"/>
              <a:cs typeface="Arial" pitchFamily="34" charset="0"/>
            </a:endParaRPr>
          </a:p>
        </p:txBody>
      </p:sp>
      <p:sp>
        <p:nvSpPr>
          <p:cNvPr id="21" name="Title"/>
          <p:cNvSpPr>
            <a:spLocks noGrp="1"/>
          </p:cNvSpPr>
          <p:nvPr userDrawn="1">
            <p:ph type="ctrTitle" hasCustomPrompt="1"/>
            <p:custDataLst>
              <p:tags r:id="rId2"/>
            </p:custDataLst>
          </p:nvPr>
        </p:nvSpPr>
        <p:spPr bwMode="white">
          <a:xfrm>
            <a:off x="1870364" y="1075765"/>
            <a:ext cx="5403273" cy="461665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defRPr sz="3000" b="1" i="1" baseline="0">
                <a:solidFill>
                  <a:schemeClr val="bg1"/>
                </a:solidFill>
              </a:defRPr>
            </a:lvl1pPr>
          </a:lstStyle>
          <a:p>
            <a:r>
              <a:rPr lang="ru-RU" noProof="0" smtClean="0"/>
              <a:t>Presentation Title</a:t>
            </a:r>
            <a:endParaRPr lang="ru-RU" noProof="0" dirty="0"/>
          </a:p>
        </p:txBody>
      </p:sp>
      <p:sp>
        <p:nvSpPr>
          <p:cNvPr id="22" name="Subtitle"/>
          <p:cNvSpPr>
            <a:spLocks noGrp="1"/>
          </p:cNvSpPr>
          <p:nvPr userDrawn="1">
            <p:ph type="subTitle" idx="1" hasCustomPrompt="1"/>
            <p:custDataLst>
              <p:tags r:id="rId3"/>
            </p:custDataLst>
          </p:nvPr>
        </p:nvSpPr>
        <p:spPr bwMode="white">
          <a:xfrm>
            <a:off x="1870364" y="1546546"/>
            <a:ext cx="5403273" cy="4154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0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146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293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44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586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5733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2879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026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ru-RU" noProof="0" smtClean="0"/>
              <a:t>Subtitle</a:t>
            </a:r>
            <a:endParaRPr lang="ru-RU" noProof="0" dirty="0" smtClean="0"/>
          </a:p>
        </p:txBody>
      </p:sp>
      <p:sp>
        <p:nvSpPr>
          <p:cNvPr id="26" name="Confidentiality stamp"/>
          <p:cNvSpPr txBox="1"/>
          <p:nvPr userDrawn="1">
            <p:custDataLst>
              <p:tags r:id="rId4"/>
            </p:custDataLst>
          </p:nvPr>
        </p:nvSpPr>
        <p:spPr bwMode="black">
          <a:xfrm>
            <a:off x="482138" y="3291840"/>
            <a:ext cx="111390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900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5" name="Draft stamp"/>
          <p:cNvSpPr txBox="1"/>
          <p:nvPr userDrawn="1">
            <p:custDataLst>
              <p:tags r:id="rId5"/>
            </p:custDataLst>
          </p:nvPr>
        </p:nvSpPr>
        <p:spPr bwMode="black">
          <a:xfrm>
            <a:off x="482138" y="3566160"/>
            <a:ext cx="1111135" cy="2627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23087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900" b="1" i="1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ru-RU" sz="900" b="1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18" name="Report Date"/>
          <p:cNvSpPr txBox="1"/>
          <p:nvPr userDrawn="1">
            <p:custDataLst>
              <p:tags r:id="rId6"/>
            </p:custDataLst>
          </p:nvPr>
        </p:nvSpPr>
        <p:spPr bwMode="black">
          <a:xfrm>
            <a:off x="482138" y="3832412"/>
            <a:ext cx="1111135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900" i="1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ru-RU" sz="900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cxnSp>
        <p:nvCxnSpPr>
          <p:cNvPr id="25" name="Frame Line"/>
          <p:cNvCxnSpPr/>
          <p:nvPr userDrawn="1"/>
        </p:nvCxnSpPr>
        <p:spPr bwMode="black">
          <a:xfrm flipV="1">
            <a:off x="346364" y="3155157"/>
            <a:ext cx="1246909" cy="136572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852370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2693795" y="349865"/>
            <a:ext cx="1014109" cy="1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900" b="1" dirty="0" smtClean="0">
                <a:solidFill>
                  <a:srgbClr val="000000"/>
                </a:solidFill>
              </a:rPr>
              <a:t>WORKING DRAFT</a:t>
            </a:r>
          </a:p>
        </p:txBody>
      </p:sp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8614312" y="37255"/>
            <a:ext cx="301290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endParaRPr lang="ru-RU" sz="800" dirty="0" smtClean="0">
              <a:solidFill>
                <a:srgbClr val="000000"/>
              </a:solidFill>
            </a:endParaRP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2693796" y="508600"/>
            <a:ext cx="2911473" cy="1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</a:rPr>
              <a:t>Last Modified 11.06.2013 11:21 Russian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2693796" y="668956"/>
            <a:ext cx="2584342" cy="1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900" smtClean="0">
                <a:solidFill>
                  <a:srgbClr val="000000"/>
                </a:solidFill>
              </a:rPr>
              <a:t>Printed 10.06.2013 11:52 Russian Standard Time</a:t>
            </a:r>
            <a:endParaRPr lang="ru-RU" sz="900" dirty="0" smtClean="0">
              <a:solidFill>
                <a:srgbClr val="000000"/>
              </a:solidFill>
            </a:endParaRPr>
          </a:p>
        </p:txBody>
      </p:sp>
      <p:grpSp>
        <p:nvGrpSpPr>
          <p:cNvPr id="8" name="McK Title Elements"/>
          <p:cNvGrpSpPr>
            <a:grpSpLocks/>
          </p:cNvGrpSpPr>
          <p:nvPr/>
        </p:nvGrpSpPr>
        <p:grpSpPr bwMode="auto">
          <a:xfrm>
            <a:off x="1" y="1"/>
            <a:ext cx="9140760" cy="6859620"/>
            <a:chOff x="0" y="0"/>
            <a:chExt cx="5643" cy="4235"/>
          </a:xfrm>
        </p:grpSpPr>
        <p:sp>
          <p:nvSpPr>
            <p:cNvPr id="9" name="McK Document type" hidden="1"/>
            <p:cNvSpPr txBox="1">
              <a:spLocks noChangeArrowheads="1"/>
            </p:cNvSpPr>
            <p:nvPr/>
          </p:nvSpPr>
          <p:spPr bwMode="auto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dirty="0" smtClean="0">
                  <a:solidFill>
                    <a:srgbClr val="000000"/>
                  </a:solidFill>
                </a:rPr>
                <a:t>Тип документа</a:t>
              </a:r>
            </a:p>
          </p:txBody>
        </p:sp>
        <p:sp>
          <p:nvSpPr>
            <p:cNvPr id="10" name="McK Date" hidden="1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ru-RU" sz="1400" dirty="0" smtClean="0">
                  <a:solidFill>
                    <a:srgbClr val="000000"/>
                  </a:solidFill>
                </a:rPr>
                <a:t>Дата</a:t>
              </a:r>
            </a:p>
          </p:txBody>
        </p:sp>
        <p:sp>
          <p:nvSpPr>
            <p:cNvPr id="11" name="McK Disclaimer" hidden="1"/>
            <p:cNvSpPr>
              <a:spLocks noChangeArrowheads="1"/>
            </p:cNvSpPr>
            <p:nvPr/>
          </p:nvSpPr>
          <p:spPr bwMode="auto">
            <a:xfrm>
              <a:off x="1663" y="3635"/>
              <a:ext cx="322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821202"/>
              <a:r>
                <a:rPr lang="ru-RU" sz="800" dirty="0" smtClean="0">
                  <a:solidFill>
                    <a:srgbClr val="000000"/>
                  </a:solidFill>
                </a:rPr>
                <a:t>КОНФИДЕНЦИАЛЬНАЯ ИНФОРМАЦИЯ, СОБСТВЕННОСТЬ McKINSEY &amp; COMPANY</a:t>
              </a:r>
            </a:p>
            <a:p>
              <a:pPr defTabSz="821202"/>
              <a:r>
                <a:rPr lang="ru-RU" sz="800" dirty="0" smtClean="0">
                  <a:solidFill>
                    <a:srgbClr val="000000"/>
                  </a:solidFill>
                </a:rPr>
                <a:t>Любое использование этого документа без специального разрешения McKinsey &amp; Company строго запрещено</a:t>
              </a:r>
              <a:endParaRPr lang="ru-RU" sz="800" dirty="0">
                <a:solidFill>
                  <a:srgbClr val="000000"/>
                </a:solidFill>
              </a:endParaRPr>
            </a:p>
          </p:txBody>
        </p:sp>
        <p:sp>
          <p:nvSpPr>
            <p:cNvPr id="12" name="TitleBottomPlaceholder" hidden="1"/>
            <p:cNvSpPr>
              <a:spLocks noChangeArrowheads="1"/>
            </p:cNvSpPr>
            <p:nvPr/>
          </p:nvSpPr>
          <p:spPr bwMode="auto">
            <a:xfrm>
              <a:off x="0" y="1410"/>
              <a:ext cx="1382" cy="2825"/>
            </a:xfrm>
            <a:prstGeom prst="rect">
              <a:avLst/>
            </a:prstGeom>
            <a:solidFill>
              <a:srgbClr val="0065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3" name="TitleTopPlaceholder" hidden="1"/>
            <p:cNvSpPr>
              <a:spLocks noChangeArrowheads="1"/>
            </p:cNvSpPr>
            <p:nvPr/>
          </p:nvSpPr>
          <p:spPr bwMode="auto">
            <a:xfrm>
              <a:off x="0" y="0"/>
              <a:ext cx="1382" cy="1410"/>
            </a:xfrm>
            <a:prstGeom prst="rect">
              <a:avLst/>
            </a:prstGeom>
            <a:solidFill>
              <a:srgbClr val="91A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 dirty="0">
                <a:solidFill>
                  <a:srgbClr val="000000"/>
                </a:solidFill>
              </a:endParaRPr>
            </a:p>
          </p:txBody>
        </p:sp>
        <p:sp>
          <p:nvSpPr>
            <p:cNvPr id="14" name="Rectangle 1189" hidden="1"/>
            <p:cNvSpPr>
              <a:spLocks noChangeArrowheads="1"/>
            </p:cNvSpPr>
            <p:nvPr/>
          </p:nvSpPr>
          <p:spPr bwMode="auto">
            <a:xfrm>
              <a:off x="0" y="0"/>
              <a:ext cx="5643" cy="4234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 dirty="0">
                <a:solidFill>
                  <a:srgbClr val="000000"/>
                </a:solidFill>
              </a:endParaRPr>
            </a:p>
          </p:txBody>
        </p:sp>
      </p:grpSp>
      <p:pic>
        <p:nvPicPr>
          <p:cNvPr id="18" name="TitleBottomBarBW" hidden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20060" y="6574545"/>
            <a:ext cx="1670055" cy="195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1470593" y="2132244"/>
            <a:ext cx="6259287" cy="507831"/>
          </a:xfrm>
          <a:prstGeom prst="rect">
            <a:avLst/>
          </a:prstGeom>
        </p:spPr>
        <p:txBody>
          <a:bodyPr anchor="ctr" anchorCtr="0"/>
          <a:lstStyle>
            <a:lvl1pPr>
              <a:defRPr sz="3300" b="1">
                <a:solidFill>
                  <a:srgbClr val="049536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-1620" y="835204"/>
            <a:ext cx="9145619" cy="46648"/>
          </a:xfrm>
          <a:custGeom>
            <a:avLst/>
            <a:gdLst/>
            <a:ahLst/>
            <a:cxnLst/>
            <a:rect l="l" t="t" r="r" b="b"/>
            <a:pathLst>
              <a:path w="8728076" h="61913">
                <a:moveTo>
                  <a:pt x="0" y="0"/>
                </a:moveTo>
                <a:lnTo>
                  <a:pt x="8728076" y="0"/>
                </a:lnTo>
                <a:lnTo>
                  <a:pt x="8728076" y="1768"/>
                </a:lnTo>
                <a:lnTo>
                  <a:pt x="8661840" y="61913"/>
                </a:lnTo>
                <a:lnTo>
                  <a:pt x="0" y="61913"/>
                </a:lnTo>
                <a:close/>
              </a:path>
            </a:pathLst>
          </a:custGeom>
          <a:gradFill flip="none" rotWithShape="1">
            <a:gsLst>
              <a:gs pos="47000">
                <a:srgbClr val="BEDF92"/>
              </a:gs>
              <a:gs pos="0">
                <a:schemeClr val="accent2"/>
              </a:gs>
              <a:gs pos="100000">
                <a:srgbClr val="F6FFD9"/>
              </a:gs>
            </a:gsLst>
            <a:lin ang="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/>
          <a:lstStyle/>
          <a:p>
            <a:pPr algn="ctr" eaLnBrk="1" hangingPunct="1"/>
            <a:endParaRPr lang="ru-RU" dirty="0" err="1" smtClean="0">
              <a:solidFill>
                <a:srgbClr val="000000"/>
              </a:solidFill>
            </a:endParaRPr>
          </a:p>
        </p:txBody>
      </p:sp>
      <p:pic>
        <p:nvPicPr>
          <p:cNvPr id="36" name="Picture 7" descr="Screen Shot 2013-12-24 at 12.16.45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094901" y="169393"/>
            <a:ext cx="1985020" cy="637214"/>
          </a:xfrm>
          <a:prstGeom prst="rect">
            <a:avLst/>
          </a:prstGeom>
        </p:spPr>
      </p:pic>
      <p:grpSp>
        <p:nvGrpSpPr>
          <p:cNvPr id="2" name="Группа 1"/>
          <p:cNvGrpSpPr/>
          <p:nvPr userDrawn="1"/>
        </p:nvGrpSpPr>
        <p:grpSpPr>
          <a:xfrm>
            <a:off x="-9158" y="4884406"/>
            <a:ext cx="9175002" cy="2156737"/>
            <a:chOff x="-8976" y="4787170"/>
            <a:chExt cx="8991821" cy="2113802"/>
          </a:xfrm>
        </p:grpSpPr>
        <p:pic>
          <p:nvPicPr>
            <p:cNvPr id="43" name="Picture 2"/>
            <p:cNvPicPr>
              <a:picLocks noChangeAspect="1" noChangeArrowheads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819" r="801"/>
            <a:stretch/>
          </p:blipFill>
          <p:spPr bwMode="auto">
            <a:xfrm>
              <a:off x="-1" y="4787170"/>
              <a:ext cx="8961439" cy="1841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44" name="Группа 43"/>
            <p:cNvGrpSpPr/>
            <p:nvPr userDrawn="1"/>
          </p:nvGrpSpPr>
          <p:grpSpPr>
            <a:xfrm>
              <a:off x="-8976" y="5750183"/>
              <a:ext cx="8991821" cy="1150789"/>
              <a:chOff x="-8976" y="5750183"/>
              <a:chExt cx="8991821" cy="1150789"/>
            </a:xfrm>
          </p:grpSpPr>
          <p:sp>
            <p:nvSpPr>
              <p:cNvPr id="45" name="Freeform 11"/>
              <p:cNvSpPr>
                <a:spLocks/>
              </p:cNvSpPr>
              <p:nvPr/>
            </p:nvSpPr>
            <p:spPr bwMode="auto">
              <a:xfrm rot="21401812">
                <a:off x="3021" y="6317320"/>
                <a:ext cx="5333974" cy="583652"/>
              </a:xfrm>
              <a:custGeom>
                <a:avLst/>
                <a:gdLst/>
                <a:ahLst/>
                <a:cxnLst/>
                <a:rect l="l" t="t" r="r" b="b"/>
                <a:pathLst>
                  <a:path w="5333974" h="583652">
                    <a:moveTo>
                      <a:pt x="5276645" y="572390"/>
                    </a:moveTo>
                    <a:cubicBezTo>
                      <a:pt x="5295731" y="576282"/>
                      <a:pt x="5314854" y="579973"/>
                      <a:pt x="5333974" y="583652"/>
                    </a:cubicBezTo>
                    <a:lnTo>
                      <a:pt x="5276180" y="580462"/>
                    </a:lnTo>
                    <a:close/>
                    <a:moveTo>
                      <a:pt x="2002421" y="7710"/>
                    </a:moveTo>
                    <a:cubicBezTo>
                      <a:pt x="2746081" y="41292"/>
                      <a:pt x="3941635" y="311324"/>
                      <a:pt x="5151013" y="547708"/>
                    </a:cubicBezTo>
                    <a:lnTo>
                      <a:pt x="3682725" y="462967"/>
                    </a:lnTo>
                    <a:lnTo>
                      <a:pt x="3682598" y="465178"/>
                    </a:lnTo>
                    <a:cubicBezTo>
                      <a:pt x="2972445" y="364324"/>
                      <a:pt x="2335517" y="281380"/>
                      <a:pt x="1880469" y="260831"/>
                    </a:cubicBezTo>
                    <a:cubicBezTo>
                      <a:pt x="1585660" y="247519"/>
                      <a:pt x="1283245" y="266577"/>
                      <a:pt x="989675" y="307538"/>
                    </a:cubicBezTo>
                    <a:lnTo>
                      <a:pt x="0" y="250419"/>
                    </a:lnTo>
                    <a:lnTo>
                      <a:pt x="4858" y="169923"/>
                    </a:lnTo>
                    <a:cubicBezTo>
                      <a:pt x="543116" y="59278"/>
                      <a:pt x="1231841" y="-26781"/>
                      <a:pt x="2002421" y="7710"/>
                    </a:cubicBezTo>
                    <a:close/>
                  </a:path>
                </a:pathLst>
              </a:custGeom>
              <a:solidFill>
                <a:srgbClr val="A7D0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eaLnBrk="1" hangingPunct="1"/>
                <a:endParaRPr lang="ru-RU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6" name="Группа 45"/>
              <p:cNvGrpSpPr/>
              <p:nvPr/>
            </p:nvGrpSpPr>
            <p:grpSpPr>
              <a:xfrm>
                <a:off x="-8976" y="5750183"/>
                <a:ext cx="8991821" cy="1095217"/>
                <a:chOff x="-8976" y="5750183"/>
                <a:chExt cx="8991821" cy="1095217"/>
              </a:xfrm>
            </p:grpSpPr>
            <p:sp>
              <p:nvSpPr>
                <p:cNvPr id="47" name="Freeform 8"/>
                <p:cNvSpPr>
                  <a:spLocks/>
                </p:cNvSpPr>
                <p:nvPr/>
              </p:nvSpPr>
              <p:spPr bwMode="auto">
                <a:xfrm rot="21401812">
                  <a:off x="8766" y="5750183"/>
                  <a:ext cx="8974079" cy="997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74079" h="997596">
                      <a:moveTo>
                        <a:pt x="8974079" y="256658"/>
                      </a:moveTo>
                      <a:lnTo>
                        <a:pt x="8969227" y="340728"/>
                      </a:lnTo>
                      <a:cubicBezTo>
                        <a:pt x="8564536" y="640458"/>
                        <a:pt x="7878802" y="997596"/>
                        <a:pt x="6912361" y="997596"/>
                      </a:cubicBezTo>
                      <a:cubicBezTo>
                        <a:pt x="5249207" y="997596"/>
                        <a:pt x="3171705" y="95150"/>
                        <a:pt x="1612138" y="95151"/>
                      </a:cubicBezTo>
                      <a:cubicBezTo>
                        <a:pt x="878567" y="95151"/>
                        <a:pt x="351898" y="189883"/>
                        <a:pt x="0" y="290901"/>
                      </a:cubicBezTo>
                      <a:lnTo>
                        <a:pt x="5097" y="206451"/>
                      </a:lnTo>
                      <a:cubicBezTo>
                        <a:pt x="356949" y="99692"/>
                        <a:pt x="882082" y="-1"/>
                        <a:pt x="1612138" y="0"/>
                      </a:cubicBezTo>
                      <a:cubicBezTo>
                        <a:pt x="3168828" y="0"/>
                        <a:pt x="5249207" y="961914"/>
                        <a:pt x="6912361" y="961913"/>
                      </a:cubicBezTo>
                      <a:cubicBezTo>
                        <a:pt x="7883088" y="961913"/>
                        <a:pt x="8570523" y="577496"/>
                        <a:pt x="8974079" y="256658"/>
                      </a:cubicBezTo>
                      <a:close/>
                    </a:path>
                  </a:pathLst>
                </a:custGeom>
                <a:solidFill>
                  <a:srgbClr val="CBDB2A"/>
                </a:solidFill>
                <a:ln w="12700">
                  <a:solidFill>
                    <a:srgbClr val="CBDB2A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eaLnBrk="1" hangingPunct="1"/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8" name="Freeform 9"/>
                <p:cNvSpPr>
                  <a:spLocks/>
                </p:cNvSpPr>
                <p:nvPr/>
              </p:nvSpPr>
              <p:spPr bwMode="auto">
                <a:xfrm rot="21401812">
                  <a:off x="-8976" y="5845921"/>
                  <a:ext cx="8991280" cy="956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76656" h="956109">
                      <a:moveTo>
                        <a:pt x="8976656" y="245543"/>
                      </a:moveTo>
                      <a:lnTo>
                        <a:pt x="8968839" y="380995"/>
                      </a:lnTo>
                      <a:cubicBezTo>
                        <a:pt x="8560462" y="647681"/>
                        <a:pt x="7881915" y="956109"/>
                        <a:pt x="6935009" y="956109"/>
                      </a:cubicBezTo>
                      <a:cubicBezTo>
                        <a:pt x="5268979" y="956109"/>
                        <a:pt x="3185721" y="144234"/>
                        <a:pt x="1623278" y="144234"/>
                      </a:cubicBezTo>
                      <a:cubicBezTo>
                        <a:pt x="882318" y="144234"/>
                        <a:pt x="352320" y="230846"/>
                        <a:pt x="0" y="322515"/>
                      </a:cubicBezTo>
                      <a:lnTo>
                        <a:pt x="7638" y="195957"/>
                      </a:lnTo>
                      <a:cubicBezTo>
                        <a:pt x="359537" y="94859"/>
                        <a:pt x="886396" y="0"/>
                        <a:pt x="1620399" y="0"/>
                      </a:cubicBezTo>
                      <a:cubicBezTo>
                        <a:pt x="3177089" y="0"/>
                        <a:pt x="5257469" y="902579"/>
                        <a:pt x="6920623" y="902579"/>
                      </a:cubicBezTo>
                      <a:cubicBezTo>
                        <a:pt x="7886613" y="902579"/>
                        <a:pt x="8572070" y="545423"/>
                        <a:pt x="8976656" y="245543"/>
                      </a:cubicBezTo>
                      <a:close/>
                    </a:path>
                  </a:pathLst>
                </a:custGeom>
                <a:solidFill>
                  <a:srgbClr val="6D9D3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eaLnBrk="1" hangingPunct="1"/>
                  <a:endParaRPr lang="ru-RU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9" name="Freeform 10"/>
                <p:cNvSpPr>
                  <a:spLocks/>
                </p:cNvSpPr>
                <p:nvPr/>
              </p:nvSpPr>
              <p:spPr bwMode="auto">
                <a:xfrm rot="21401812">
                  <a:off x="5052" y="5990568"/>
                  <a:ext cx="8964051" cy="8548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75335" h="854832">
                      <a:moveTo>
                        <a:pt x="8975335" y="228107"/>
                      </a:moveTo>
                      <a:lnTo>
                        <a:pt x="8968669" y="343617"/>
                      </a:lnTo>
                      <a:cubicBezTo>
                        <a:pt x="8565323" y="579247"/>
                        <a:pt x="7907768" y="846431"/>
                        <a:pt x="6996356" y="854832"/>
                      </a:cubicBezTo>
                      <a:lnTo>
                        <a:pt x="6771421" y="842418"/>
                      </a:lnTo>
                      <a:lnTo>
                        <a:pt x="6160628" y="808709"/>
                      </a:lnTo>
                      <a:cubicBezTo>
                        <a:pt x="4658324" y="648621"/>
                        <a:pt x="2957691" y="118920"/>
                        <a:pt x="1633308" y="118921"/>
                      </a:cubicBezTo>
                      <a:cubicBezTo>
                        <a:pt x="885697" y="118921"/>
                        <a:pt x="352711" y="198599"/>
                        <a:pt x="0" y="282365"/>
                      </a:cubicBezTo>
                      <a:lnTo>
                        <a:pt x="6280" y="178326"/>
                      </a:lnTo>
                      <a:cubicBezTo>
                        <a:pt x="358237" y="86650"/>
                        <a:pt x="887657" y="1"/>
                        <a:pt x="1627553" y="0"/>
                      </a:cubicBezTo>
                      <a:cubicBezTo>
                        <a:pt x="3187184" y="1"/>
                        <a:pt x="5267650" y="811631"/>
                        <a:pt x="6930874" y="811631"/>
                      </a:cubicBezTo>
                      <a:cubicBezTo>
                        <a:pt x="7887631" y="811631"/>
                        <a:pt x="8569204" y="496328"/>
                        <a:pt x="8975335" y="228107"/>
                      </a:cubicBezTo>
                      <a:close/>
                    </a:path>
                  </a:pathLst>
                </a:custGeom>
                <a:solidFill>
                  <a:srgbClr val="8DC63F"/>
                </a:solidFill>
                <a:ln w="19050">
                  <a:solidFill>
                    <a:srgbClr val="8DC63F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eaLnBrk="1" hangingPunct="1"/>
                  <a:endParaRPr lang="ru-RU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pic>
        <p:nvPicPr>
          <p:cNvPr id="50" name="Picture 2"/>
          <p:cNvPicPr>
            <a:picLocks noChangeAspect="1" noChangeArrowheads="1"/>
          </p:cNvPicPr>
          <p:nvPr userDrawn="1"/>
        </p:nvPicPr>
        <p:blipFill rotWithShape="1">
          <a:blip r:embed="rId5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128" b="4627"/>
          <a:stretch/>
        </p:blipFill>
        <p:spPr bwMode="auto">
          <a:xfrm>
            <a:off x="4341360" y="3255687"/>
            <a:ext cx="4802640" cy="3107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1470593" y="3698325"/>
            <a:ext cx="5909557" cy="251222"/>
          </a:xfrm>
        </p:spPr>
        <p:txBody>
          <a:bodyPr wrap="square">
            <a:spAutoFit/>
          </a:bodyPr>
          <a:lstStyle>
            <a:lvl1pPr>
              <a:defRPr sz="1600" b="1">
                <a:solidFill>
                  <a:srgbClr val="049536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ru-RU" noProof="0" dirty="0" smtClean="0"/>
          </a:p>
        </p:txBody>
      </p:sp>
    </p:spTree>
    <p:extLst>
      <p:ext uri="{BB962C8B-B14F-4D97-AF65-F5344CB8AC3E}">
        <p14:creationId xmlns:p14="http://schemas.microsoft.com/office/powerpoint/2010/main" xmlns="" val="1998853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512933" y="3772430"/>
            <a:ext cx="5036084" cy="219820"/>
          </a:xfrm>
        </p:spPr>
        <p:txBody>
          <a:bodyPr>
            <a:spAutoFit/>
          </a:bodyPr>
          <a:lstStyle>
            <a:lvl1pPr>
              <a:defRPr sz="1400" b="1">
                <a:solidFill>
                  <a:srgbClr val="049536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3512932" y="2191169"/>
            <a:ext cx="5293639" cy="507831"/>
          </a:xfrm>
        </p:spPr>
        <p:txBody>
          <a:bodyPr/>
          <a:lstStyle>
            <a:lvl1pPr>
              <a:defRPr sz="3300" b="1">
                <a:solidFill>
                  <a:srgbClr val="049536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6" name="Picture 2" descr="C:\Users\LUKANI~1\AppData\Local\Temp\Rar$DI05.591\Деревце-с-облачками_don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634983"/>
            <a:ext cx="3523021" cy="3491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8633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Lar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3"/>
          </p:nvPr>
        </p:nvSpPr>
        <p:spPr>
          <a:xfrm>
            <a:off x="482137" y="1952513"/>
            <a:ext cx="2635135" cy="3896958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3256830" y="1952513"/>
            <a:ext cx="5403273" cy="3896958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18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17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24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43986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512933" y="3772430"/>
            <a:ext cx="5036084" cy="219820"/>
          </a:xfrm>
        </p:spPr>
        <p:txBody>
          <a:bodyPr>
            <a:spAutoFit/>
          </a:bodyPr>
          <a:lstStyle>
            <a:lvl1pPr>
              <a:defRPr sz="1400" b="1">
                <a:solidFill>
                  <a:srgbClr val="049536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6" name="Текст 6"/>
          <p:cNvSpPr>
            <a:spLocks noGrp="1"/>
          </p:cNvSpPr>
          <p:nvPr>
            <p:ph type="body" sz="quarter" idx="10"/>
          </p:nvPr>
        </p:nvSpPr>
        <p:spPr>
          <a:xfrm>
            <a:off x="3512932" y="2191169"/>
            <a:ext cx="5293639" cy="507831"/>
          </a:xfrm>
        </p:spPr>
        <p:txBody>
          <a:bodyPr/>
          <a:lstStyle>
            <a:lvl1pPr>
              <a:defRPr sz="3300" b="1">
                <a:solidFill>
                  <a:srgbClr val="049536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Группа 1"/>
          <p:cNvGrpSpPr/>
          <p:nvPr userDrawn="1"/>
        </p:nvGrpSpPr>
        <p:grpSpPr>
          <a:xfrm>
            <a:off x="-238276" y="1457321"/>
            <a:ext cx="3672718" cy="4386576"/>
            <a:chOff x="-273711" y="1428309"/>
            <a:chExt cx="3682622" cy="4398665"/>
          </a:xfrm>
        </p:grpSpPr>
        <p:pic>
          <p:nvPicPr>
            <p:cNvPr id="8" name="Picture 2" descr="C:\Users\Lukanina-AN\AppData\Local\Microsoft\Windows\Temporary Internet Files\Low\Content.IE5\U9HPN9CK\WEareTEAM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4435296">
              <a:off x="1464937" y="1092742"/>
              <a:ext cx="1608407" cy="2279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C:\Users\LUKANI~1\AppData\Local\Temp\Rar$DI00.669\ImLeader_don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7674329">
              <a:off x="82787" y="1695408"/>
              <a:ext cx="1266509" cy="19795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3" descr="C:\Users\LUKANI~1\AppData\Local\Temp\Rar$DI03.218\все-для-клиента_don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353251">
              <a:off x="472355" y="2831967"/>
              <a:ext cx="2499145" cy="2995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254899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512933" y="3772430"/>
            <a:ext cx="5036084" cy="219820"/>
          </a:xfrm>
        </p:spPr>
        <p:txBody>
          <a:bodyPr>
            <a:spAutoFit/>
          </a:bodyPr>
          <a:lstStyle>
            <a:lvl1pPr>
              <a:defRPr sz="1400" b="1">
                <a:solidFill>
                  <a:srgbClr val="049536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6" name="Текст 6"/>
          <p:cNvSpPr>
            <a:spLocks noGrp="1"/>
          </p:cNvSpPr>
          <p:nvPr>
            <p:ph type="body" sz="quarter" idx="10"/>
          </p:nvPr>
        </p:nvSpPr>
        <p:spPr>
          <a:xfrm>
            <a:off x="3512932" y="2191169"/>
            <a:ext cx="5293639" cy="507831"/>
          </a:xfrm>
        </p:spPr>
        <p:txBody>
          <a:bodyPr/>
          <a:lstStyle>
            <a:lvl1pPr>
              <a:defRPr sz="3300" b="1">
                <a:solidFill>
                  <a:srgbClr val="049536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7" name="Picture 2" descr="C:\Users\LUKANI~1\AppData\Local\Temp\Rar$DI00.709\воздушный-шар_don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687" y="1666959"/>
            <a:ext cx="3237987" cy="3755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00121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512933" y="3772430"/>
            <a:ext cx="5036084" cy="219820"/>
          </a:xfrm>
        </p:spPr>
        <p:txBody>
          <a:bodyPr>
            <a:spAutoFit/>
          </a:bodyPr>
          <a:lstStyle>
            <a:lvl1pPr>
              <a:defRPr sz="1400" b="1">
                <a:solidFill>
                  <a:srgbClr val="049536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5" name="Текст 6"/>
          <p:cNvSpPr>
            <a:spLocks noGrp="1"/>
          </p:cNvSpPr>
          <p:nvPr>
            <p:ph type="body" sz="quarter" idx="10"/>
          </p:nvPr>
        </p:nvSpPr>
        <p:spPr>
          <a:xfrm>
            <a:off x="3512932" y="2191169"/>
            <a:ext cx="5293639" cy="507831"/>
          </a:xfrm>
        </p:spPr>
        <p:txBody>
          <a:bodyPr/>
          <a:lstStyle>
            <a:lvl1pPr>
              <a:defRPr sz="3300" b="1">
                <a:solidFill>
                  <a:srgbClr val="049536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6" name="Picture 2" descr="C:\Users\LUKANI~1\AppData\Local\Temp\Rar$DI07.270\деревце-с-солнышком_don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6864" y="1445596"/>
            <a:ext cx="4147114" cy="4384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6537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512933" y="3772430"/>
            <a:ext cx="5036084" cy="219820"/>
          </a:xfrm>
        </p:spPr>
        <p:txBody>
          <a:bodyPr>
            <a:spAutoFit/>
          </a:bodyPr>
          <a:lstStyle>
            <a:lvl1pPr>
              <a:defRPr sz="1400" b="1">
                <a:solidFill>
                  <a:srgbClr val="049536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6" name="Текст 6"/>
          <p:cNvSpPr>
            <a:spLocks noGrp="1"/>
          </p:cNvSpPr>
          <p:nvPr>
            <p:ph type="body" sz="quarter" idx="10"/>
          </p:nvPr>
        </p:nvSpPr>
        <p:spPr>
          <a:xfrm>
            <a:off x="3512932" y="2191169"/>
            <a:ext cx="5293639" cy="507831"/>
          </a:xfrm>
        </p:spPr>
        <p:txBody>
          <a:bodyPr/>
          <a:lstStyle>
            <a:lvl1pPr>
              <a:defRPr sz="3300" b="1">
                <a:solidFill>
                  <a:srgbClr val="049536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7" name="Picture 2" descr="C:\Users\LUKANI~1\AppData\Local\Temp\Rar$DI09.235\земной-шар_done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707" y="2064785"/>
            <a:ext cx="3327963" cy="3051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20148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lower in the cor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0" y="6271888"/>
            <a:ext cx="594677" cy="582843"/>
          </a:xfrm>
          <a:prstGeom prst="rect">
            <a:avLst/>
          </a:prstGeom>
        </p:spPr>
      </p:pic>
      <p:sp>
        <p:nvSpPr>
          <p:cNvPr id="4" name="Текст 7"/>
          <p:cNvSpPr>
            <a:spLocks noGrp="1"/>
          </p:cNvSpPr>
          <p:nvPr>
            <p:ph type="body" sz="quarter" idx="10"/>
          </p:nvPr>
        </p:nvSpPr>
        <p:spPr>
          <a:xfrm>
            <a:off x="1532369" y="1718550"/>
            <a:ext cx="6331957" cy="1256112"/>
          </a:xfrm>
        </p:spPr>
        <p:txBody>
          <a:bodyPr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20" name="source"/>
          <p:cNvSpPr>
            <a:spLocks noGrp="1"/>
          </p:cNvSpPr>
          <p:nvPr>
            <p:ph type="body" sz="quarter" idx="11" hasCustomPrompt="1"/>
          </p:nvPr>
        </p:nvSpPr>
        <p:spPr>
          <a:xfrm>
            <a:off x="640357" y="6614570"/>
            <a:ext cx="7926979" cy="157014"/>
          </a:xfrm>
        </p:spPr>
        <p:txBody>
          <a:bodyPr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ru-RU" dirty="0" smtClean="0"/>
              <a:t>ИСТОЧНИК: источник</a:t>
            </a:r>
          </a:p>
        </p:txBody>
      </p:sp>
      <p:sp>
        <p:nvSpPr>
          <p:cNvPr id="21" name="footnote"/>
          <p:cNvSpPr>
            <a:spLocks noGrp="1"/>
          </p:cNvSpPr>
          <p:nvPr>
            <p:ph type="body" sz="quarter" idx="12" hasCustomPrompt="1"/>
          </p:nvPr>
        </p:nvSpPr>
        <p:spPr>
          <a:xfrm>
            <a:off x="640357" y="6376148"/>
            <a:ext cx="7926979" cy="157014"/>
          </a:xfrm>
        </p:spPr>
        <p:txBody>
          <a:bodyPr anchor="b" anchorCtr="0"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ru-RU" dirty="0" smtClean="0"/>
              <a:t>1 Сноска</a:t>
            </a:r>
          </a:p>
        </p:txBody>
      </p:sp>
      <p:sp>
        <p:nvSpPr>
          <p:cNvPr id="9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121489" y="491166"/>
            <a:ext cx="6916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049536"/>
                </a:solidFill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924497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n in the cor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634" y="6274304"/>
            <a:ext cx="638310" cy="574269"/>
          </a:xfrm>
          <a:prstGeom prst="rect">
            <a:avLst/>
          </a:prstGeom>
        </p:spPr>
      </p:pic>
      <p:sp>
        <p:nvSpPr>
          <p:cNvPr id="4" name="Текст 7"/>
          <p:cNvSpPr>
            <a:spLocks noGrp="1"/>
          </p:cNvSpPr>
          <p:nvPr>
            <p:ph type="body" sz="quarter" idx="10"/>
          </p:nvPr>
        </p:nvSpPr>
        <p:spPr>
          <a:xfrm>
            <a:off x="1532369" y="1718550"/>
            <a:ext cx="6331957" cy="1256112"/>
          </a:xfrm>
        </p:spPr>
        <p:txBody>
          <a:bodyPr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footnote"/>
          <p:cNvSpPr>
            <a:spLocks noGrp="1"/>
          </p:cNvSpPr>
          <p:nvPr>
            <p:ph type="body" sz="quarter" idx="13" hasCustomPrompt="1"/>
          </p:nvPr>
        </p:nvSpPr>
        <p:spPr>
          <a:xfrm>
            <a:off x="640357" y="6376148"/>
            <a:ext cx="7926979" cy="157014"/>
          </a:xfrm>
        </p:spPr>
        <p:txBody>
          <a:bodyPr anchor="b" anchorCtr="0"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ru-RU" dirty="0" smtClean="0"/>
              <a:t>1 Сноска</a:t>
            </a:r>
          </a:p>
        </p:txBody>
      </p:sp>
      <p:sp>
        <p:nvSpPr>
          <p:cNvPr id="11" name="source"/>
          <p:cNvSpPr>
            <a:spLocks noGrp="1"/>
          </p:cNvSpPr>
          <p:nvPr>
            <p:ph type="body" sz="quarter" idx="14" hasCustomPrompt="1"/>
          </p:nvPr>
        </p:nvSpPr>
        <p:spPr>
          <a:xfrm>
            <a:off x="640357" y="6614570"/>
            <a:ext cx="7926979" cy="157014"/>
          </a:xfrm>
        </p:spPr>
        <p:txBody>
          <a:bodyPr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ru-RU" dirty="0" smtClean="0"/>
              <a:t>ИСТОЧНИК: источник</a:t>
            </a:r>
          </a:p>
        </p:txBody>
      </p:sp>
      <p:sp>
        <p:nvSpPr>
          <p:cNvPr id="7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121489" y="491166"/>
            <a:ext cx="6916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заголовка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3483213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aves in the cor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-4" y="6360561"/>
            <a:ext cx="451939" cy="502715"/>
          </a:xfrm>
          <a:prstGeom prst="rect">
            <a:avLst/>
          </a:prstGeom>
        </p:spPr>
      </p:pic>
      <p:sp>
        <p:nvSpPr>
          <p:cNvPr id="4" name="Текст 7"/>
          <p:cNvSpPr>
            <a:spLocks noGrp="1"/>
          </p:cNvSpPr>
          <p:nvPr>
            <p:ph type="body" sz="quarter" idx="10"/>
          </p:nvPr>
        </p:nvSpPr>
        <p:spPr>
          <a:xfrm>
            <a:off x="1532369" y="1718550"/>
            <a:ext cx="6331957" cy="1256112"/>
          </a:xfrm>
        </p:spPr>
        <p:txBody>
          <a:bodyPr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footnote"/>
          <p:cNvSpPr>
            <a:spLocks noGrp="1"/>
          </p:cNvSpPr>
          <p:nvPr>
            <p:ph type="body" sz="quarter" idx="13" hasCustomPrompt="1"/>
          </p:nvPr>
        </p:nvSpPr>
        <p:spPr>
          <a:xfrm>
            <a:off x="640357" y="6376148"/>
            <a:ext cx="7926979" cy="157014"/>
          </a:xfrm>
        </p:spPr>
        <p:txBody>
          <a:bodyPr anchor="b" anchorCtr="0"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ru-RU" dirty="0" smtClean="0"/>
              <a:t>1 Сноска</a:t>
            </a:r>
          </a:p>
        </p:txBody>
      </p:sp>
      <p:sp>
        <p:nvSpPr>
          <p:cNvPr id="6" name="source"/>
          <p:cNvSpPr>
            <a:spLocks noGrp="1"/>
          </p:cNvSpPr>
          <p:nvPr>
            <p:ph type="body" sz="quarter" idx="14" hasCustomPrompt="1"/>
          </p:nvPr>
        </p:nvSpPr>
        <p:spPr>
          <a:xfrm>
            <a:off x="640357" y="6614570"/>
            <a:ext cx="7926979" cy="157014"/>
          </a:xfrm>
        </p:spPr>
        <p:txBody>
          <a:bodyPr/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ru-RU" dirty="0" smtClean="0"/>
              <a:t>ИСТОЧНИК: источник</a:t>
            </a:r>
          </a:p>
        </p:txBody>
      </p:sp>
      <p:sp>
        <p:nvSpPr>
          <p:cNvPr id="7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121489" y="491166"/>
            <a:ext cx="6916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заголовка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2854097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0"/>
          </p:nvPr>
        </p:nvSpPr>
        <p:spPr>
          <a:xfrm>
            <a:off x="1532369" y="1718550"/>
            <a:ext cx="6331957" cy="1256112"/>
          </a:xfrm>
        </p:spPr>
        <p:txBody>
          <a:bodyPr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1" hasCustomPrompt="1"/>
          </p:nvPr>
        </p:nvSpPr>
        <p:spPr>
          <a:xfrm>
            <a:off x="121489" y="6614570"/>
            <a:ext cx="8445848" cy="157014"/>
          </a:xfrm>
        </p:spPr>
        <p:txBody>
          <a:bodyPr/>
          <a:lstStyle>
            <a:lvl1pPr>
              <a:defRPr sz="1000"/>
            </a:lvl1pPr>
          </a:lstStyle>
          <a:p>
            <a:pPr lvl="0"/>
            <a:r>
              <a:rPr lang="ru-RU" dirty="0" smtClean="0"/>
              <a:t>ИСТОЧНИК: источник</a:t>
            </a:r>
          </a:p>
        </p:txBody>
      </p:sp>
      <p:sp>
        <p:nvSpPr>
          <p:cNvPr id="13" name="Текст 11"/>
          <p:cNvSpPr>
            <a:spLocks noGrp="1"/>
          </p:cNvSpPr>
          <p:nvPr>
            <p:ph type="body" sz="quarter" idx="12" hasCustomPrompt="1"/>
          </p:nvPr>
        </p:nvSpPr>
        <p:spPr>
          <a:xfrm>
            <a:off x="121489" y="6376148"/>
            <a:ext cx="8445848" cy="157014"/>
          </a:xfrm>
        </p:spPr>
        <p:txBody>
          <a:bodyPr/>
          <a:lstStyle>
            <a:lvl1pPr>
              <a:defRPr sz="1000"/>
            </a:lvl1pPr>
          </a:lstStyle>
          <a:p>
            <a:pPr lvl="0"/>
            <a:r>
              <a:rPr lang="ru-RU" dirty="0" smtClean="0"/>
              <a:t>1 Сноска</a:t>
            </a:r>
          </a:p>
        </p:txBody>
      </p:sp>
      <p:sp>
        <p:nvSpPr>
          <p:cNvPr id="10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121489" y="491166"/>
            <a:ext cx="6916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049536"/>
                </a:solidFill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1137419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7944849"/>
      </p:ext>
    </p:extLst>
  </p:cSld>
  <p:clrMapOvr>
    <a:masterClrMapping/>
  </p:clrMapOvr>
  <p:transition advClick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88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-27383"/>
            <a:ext cx="9144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0" y="979693"/>
            <a:ext cx="9144000" cy="0"/>
          </a:xfrm>
          <a:prstGeom prst="line">
            <a:avLst/>
          </a:prstGeom>
          <a:ln>
            <a:solidFill>
              <a:srgbClr val="C6DE2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0826" y="494281"/>
            <a:ext cx="5894741" cy="298327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0"/>
          </p:nvPr>
        </p:nvSpPr>
        <p:spPr>
          <a:xfrm>
            <a:off x="250826" y="1268414"/>
            <a:ext cx="8435975" cy="7536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8148031" y="6455108"/>
            <a:ext cx="539552" cy="249339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>
            <a:defPPr>
              <a:defRPr lang="ru-RU"/>
            </a:defPPr>
            <a:lvl1pPr>
              <a:defRPr sz="14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 eaLnBrk="1" hangingPunct="1"/>
            <a:fld id="{91AD4EB0-CEB3-4892-90AA-400FF97E5AC3}" type="slidenum">
              <a:rPr lang="ru-RU" sz="1000" smtClean="0">
                <a:solidFill>
                  <a:srgbClr val="000000"/>
                </a:solidFill>
                <a:latin typeface="Arial"/>
              </a:rPr>
              <a:pPr algn="ctr" eaLnBrk="1" hangingPunct="1"/>
              <a:t>‹#›</a:t>
            </a:fld>
            <a:endParaRPr lang="ru-RU" sz="1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1"/>
          </p:nvPr>
        </p:nvSpPr>
        <p:spPr>
          <a:xfrm>
            <a:off x="250825" y="4508501"/>
            <a:ext cx="8458200" cy="12561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pic>
        <p:nvPicPr>
          <p:cNvPr id="14" name="Picture 889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312549" y="188913"/>
            <a:ext cx="2347913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76589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Tw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  <p:custDataLst>
              <p:tags r:id="rId1"/>
            </p:custDataLst>
          </p:nvPr>
        </p:nvSpPr>
        <p:spPr>
          <a:xfrm>
            <a:off x="482137" y="1952513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482138" y="3969572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4638502" y="1952513"/>
            <a:ext cx="4023360" cy="3896958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5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4" name="Report Date"/>
          <p:cNvSpPr txBox="1"/>
          <p:nvPr userDrawn="1">
            <p:custDataLst>
              <p:tags r:id="rId5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Октябрь 2012</a:t>
            </a:r>
          </a:p>
        </p:txBody>
      </p:sp>
      <p:sp>
        <p:nvSpPr>
          <p:cNvPr id="21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resentation Disclaimer" hidden="1"/>
          <p:cNvSpPr txBox="1"/>
          <p:nvPr userDrawn="1">
            <p:custDataLst>
              <p:tags r:id="rId8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Draft stamp" hidden="1"/>
          <p:cNvSpPr txBox="1"/>
          <p:nvPr userDrawn="1">
            <p:custDataLst>
              <p:tags r:id="rId9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20" name="Section Header"/>
          <p:cNvSpPr txBox="1"/>
          <p:nvPr userDrawn="1">
            <p:custDataLst>
              <p:tags r:id="rId10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28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Date/Filepath" hidden="1"/>
          <p:cNvSpPr txBox="1"/>
          <p:nvPr userDrawn="1">
            <p:custDataLst>
              <p:tags r:id="rId11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12400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Logo with Panels"/>
          <p:cNvGrpSpPr/>
          <p:nvPr userDrawn="1"/>
        </p:nvGrpSpPr>
        <p:grpSpPr>
          <a:xfrm>
            <a:off x="1026670" y="-4202"/>
            <a:ext cx="8119495" cy="6451076"/>
            <a:chOff x="1129337" y="-4762"/>
            <a:chExt cx="8931444" cy="7311219"/>
          </a:xfrm>
        </p:grpSpPr>
        <p:grpSp>
          <p:nvGrpSpPr>
            <p:cNvPr id="2" name="Logo Shapes"/>
            <p:cNvGrpSpPr/>
            <p:nvPr userDrawn="1"/>
          </p:nvGrpSpPr>
          <p:grpSpPr>
            <a:xfrm>
              <a:off x="1904332" y="-4762"/>
              <a:ext cx="8156449" cy="6784848"/>
              <a:chOff x="1733808" y="190516"/>
              <a:chExt cx="7414954" cy="5986630"/>
            </a:xfrm>
          </p:grpSpPr>
          <p:sp>
            <p:nvSpPr>
              <p:cNvPr id="8" name="Rectangle 1"/>
              <p:cNvSpPr>
                <a:spLocks noChangeArrowheads="1"/>
              </p:cNvSpPr>
              <p:nvPr/>
            </p:nvSpPr>
            <p:spPr bwMode="gray">
              <a:xfrm>
                <a:off x="1733809" y="4160087"/>
                <a:ext cx="7414953" cy="2017059"/>
              </a:xfrm>
              <a:prstGeom prst="rect">
                <a:avLst/>
              </a:prstGeom>
              <a:solidFill>
                <a:srgbClr val="F3BE2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7" name="Rectangle 2"/>
              <p:cNvSpPr>
                <a:spLocks noChangeArrowheads="1"/>
              </p:cNvSpPr>
              <p:nvPr/>
            </p:nvSpPr>
            <p:spPr bwMode="gray">
              <a:xfrm>
                <a:off x="1733808" y="190516"/>
                <a:ext cx="5677593" cy="5972539"/>
              </a:xfrm>
              <a:prstGeom prst="rect">
                <a:avLst/>
              </a:prstGeom>
              <a:solidFill>
                <a:srgbClr val="EE9C3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" name="Rectangle 3"/>
              <p:cNvSpPr>
                <a:spLocks noChangeArrowheads="1"/>
              </p:cNvSpPr>
              <p:nvPr/>
            </p:nvSpPr>
            <p:spPr bwMode="gray">
              <a:xfrm>
                <a:off x="1733809" y="3346372"/>
                <a:ext cx="6483928" cy="2814638"/>
              </a:xfrm>
              <a:prstGeom prst="rect">
                <a:avLst/>
              </a:prstGeom>
              <a:solidFill>
                <a:srgbClr val="F3BC87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" name="Rectangle 4"/>
              <p:cNvSpPr>
                <a:spLocks noChangeArrowheads="1"/>
              </p:cNvSpPr>
              <p:nvPr/>
            </p:nvSpPr>
            <p:spPr bwMode="gray">
              <a:xfrm>
                <a:off x="1733808" y="1199045"/>
                <a:ext cx="5902037" cy="4970032"/>
              </a:xfrm>
              <a:prstGeom prst="rect">
                <a:avLst/>
              </a:prstGeom>
              <a:solidFill>
                <a:srgbClr val="E669A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" name="Rectangle 5"/>
              <p:cNvSpPr>
                <a:spLocks noChangeArrowheads="1"/>
              </p:cNvSpPr>
              <p:nvPr/>
            </p:nvSpPr>
            <p:spPr bwMode="gray">
              <a:xfrm>
                <a:off x="1733809" y="4160087"/>
                <a:ext cx="6483928" cy="2017059"/>
              </a:xfrm>
              <a:prstGeom prst="rect">
                <a:avLst/>
              </a:prstGeom>
              <a:solidFill>
                <a:srgbClr val="E88C1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" name="Rectangle 6"/>
              <p:cNvSpPr>
                <a:spLocks noChangeArrowheads="1"/>
              </p:cNvSpPr>
              <p:nvPr/>
            </p:nvSpPr>
            <p:spPr bwMode="gray">
              <a:xfrm>
                <a:off x="1733808" y="3346372"/>
                <a:ext cx="5902037" cy="2814638"/>
              </a:xfrm>
              <a:prstGeom prst="rect">
                <a:avLst/>
              </a:prstGeom>
              <a:solidFill>
                <a:srgbClr val="DB4D5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" name="Rectangle 7"/>
              <p:cNvSpPr>
                <a:spLocks noChangeArrowheads="1"/>
              </p:cNvSpPr>
              <p:nvPr/>
            </p:nvSpPr>
            <p:spPr bwMode="gray">
              <a:xfrm>
                <a:off x="1733808" y="1199045"/>
                <a:ext cx="5677593" cy="4970032"/>
              </a:xfrm>
              <a:prstGeom prst="rect">
                <a:avLst/>
              </a:prstGeom>
              <a:solidFill>
                <a:srgbClr val="D7402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" name="Rectangle 8"/>
              <p:cNvSpPr>
                <a:spLocks noChangeArrowheads="1"/>
              </p:cNvSpPr>
              <p:nvPr/>
            </p:nvSpPr>
            <p:spPr bwMode="gray">
              <a:xfrm>
                <a:off x="1733808" y="4160087"/>
                <a:ext cx="5902037" cy="2017059"/>
              </a:xfrm>
              <a:prstGeom prst="rect">
                <a:avLst/>
              </a:prstGeom>
              <a:solidFill>
                <a:srgbClr val="D13A0D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5" name="Rectangle 9"/>
              <p:cNvSpPr>
                <a:spLocks noChangeArrowheads="1"/>
              </p:cNvSpPr>
              <p:nvPr/>
            </p:nvSpPr>
            <p:spPr bwMode="gray">
              <a:xfrm>
                <a:off x="1733808" y="3346372"/>
                <a:ext cx="5677593" cy="2814638"/>
              </a:xfrm>
              <a:prstGeom prst="rect">
                <a:avLst/>
              </a:prstGeom>
              <a:solidFill>
                <a:srgbClr val="CD2F1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7" name="Rectangle 10"/>
              <p:cNvSpPr>
                <a:spLocks noChangeArrowheads="1"/>
              </p:cNvSpPr>
              <p:nvPr userDrawn="1"/>
            </p:nvSpPr>
            <p:spPr bwMode="gray">
              <a:xfrm>
                <a:off x="1733809" y="4160087"/>
                <a:ext cx="5677593" cy="2017059"/>
              </a:xfrm>
              <a:prstGeom prst="rect">
                <a:avLst/>
              </a:prstGeom>
              <a:solidFill>
                <a:srgbClr val="C42303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" name="Rectangle 11"/>
              <p:cNvSpPr>
                <a:spLocks noChangeArrowheads="1"/>
              </p:cNvSpPr>
              <p:nvPr/>
            </p:nvSpPr>
            <p:spPr bwMode="gray">
              <a:xfrm>
                <a:off x="1733809" y="4426339"/>
                <a:ext cx="2078182" cy="1750807"/>
              </a:xfrm>
              <a:prstGeom prst="rect">
                <a:avLst/>
              </a:prstGeom>
              <a:solidFill>
                <a:srgbClr val="9A170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31" name="Logo"/>
            <p:cNvGrpSpPr/>
            <p:nvPr userDrawn="1"/>
          </p:nvGrpSpPr>
          <p:grpSpPr>
            <a:xfrm>
              <a:off x="1129337" y="6778803"/>
              <a:ext cx="905256" cy="527654"/>
              <a:chOff x="1129337" y="6778803"/>
              <a:chExt cx="905256" cy="527654"/>
            </a:xfrm>
          </p:grpSpPr>
          <p:sp>
            <p:nvSpPr>
              <p:cNvPr id="29" name="Rectangle 0"/>
              <p:cNvSpPr>
                <a:spLocks noChangeArrowheads="1"/>
              </p:cNvSpPr>
              <p:nvPr userDrawn="1"/>
            </p:nvSpPr>
            <p:spPr bwMode="black">
              <a:xfrm>
                <a:off x="1675337" y="6778803"/>
                <a:ext cx="228600" cy="57350"/>
              </a:xfrm>
              <a:prstGeom prst="rect">
                <a:avLst/>
              </a:prstGeom>
              <a:solidFill>
                <a:srgbClr val="A10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29"/>
              <p:cNvSpPr>
                <a:spLocks noEditPoints="1"/>
              </p:cNvSpPr>
              <p:nvPr userDrawn="1"/>
            </p:nvSpPr>
            <p:spPr bwMode="black">
              <a:xfrm>
                <a:off x="1129337" y="6965246"/>
                <a:ext cx="905256" cy="341211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1870364" y="678006"/>
            <a:ext cx="46488" cy="200055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indent="-246175"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300" smtClean="0">
                <a:solidFill>
                  <a:srgbClr val="FFFFFF"/>
                </a:solidFill>
                <a:latin typeface="Arial"/>
                <a:cs typeface="Arial" pitchFamily="34" charset="0"/>
              </a:rPr>
              <a:t> </a:t>
            </a:r>
            <a:endParaRPr lang="ru-RU" sz="1300" dirty="0" smtClean="0">
              <a:solidFill>
                <a:srgbClr val="FFFFFF"/>
              </a:solidFill>
              <a:latin typeface="Arial"/>
              <a:cs typeface="Arial" pitchFamily="34" charset="0"/>
            </a:endParaRPr>
          </a:p>
        </p:txBody>
      </p:sp>
      <p:sp>
        <p:nvSpPr>
          <p:cNvPr id="21" name="Title"/>
          <p:cNvSpPr>
            <a:spLocks noGrp="1"/>
          </p:cNvSpPr>
          <p:nvPr userDrawn="1">
            <p:ph type="ctrTitle" hasCustomPrompt="1"/>
            <p:custDataLst>
              <p:tags r:id="rId2"/>
            </p:custDataLst>
          </p:nvPr>
        </p:nvSpPr>
        <p:spPr bwMode="white">
          <a:xfrm>
            <a:off x="1870364" y="1075765"/>
            <a:ext cx="5403273" cy="706076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defRPr sz="3200" b="1" i="1" baseline="0">
                <a:solidFill>
                  <a:schemeClr val="bg1"/>
                </a:solidFill>
              </a:defRPr>
            </a:lvl1pPr>
          </a:lstStyle>
          <a:p>
            <a:r>
              <a:rPr lang="ru-RU" sz="2300" dirty="0" smtClean="0"/>
              <a:t>Ключевые компетенции </a:t>
            </a:r>
            <a:r>
              <a:rPr lang="en-US" sz="2300" dirty="0" smtClean="0"/>
              <a:t>PwC</a:t>
            </a:r>
            <a:r>
              <a:rPr lang="ru-RU" sz="2300" dirty="0" smtClean="0"/>
              <a:t> в банковском секторе</a:t>
            </a:r>
            <a:endParaRPr lang="ru-RU" noProof="0" dirty="0"/>
          </a:p>
        </p:txBody>
      </p:sp>
      <p:sp>
        <p:nvSpPr>
          <p:cNvPr id="22" name="Subtitle"/>
          <p:cNvSpPr>
            <a:spLocks noGrp="1"/>
          </p:cNvSpPr>
          <p:nvPr userDrawn="1">
            <p:ph type="subTitle" idx="1" hasCustomPrompt="1"/>
            <p:custDataLst>
              <p:tags r:id="rId3"/>
            </p:custDataLst>
          </p:nvPr>
        </p:nvSpPr>
        <p:spPr bwMode="white">
          <a:xfrm>
            <a:off x="1870364" y="1546546"/>
            <a:ext cx="5403273" cy="415498"/>
          </a:xfrm>
        </p:spPr>
        <p:txBody>
          <a:bodyPr>
            <a:spAutoFit/>
          </a:bodyPr>
          <a:lstStyle>
            <a:lvl1pPr marL="0" marR="0" indent="0" algn="l" defTabSz="91429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Tx/>
              <a:buNone/>
              <a:tabLst/>
              <a:defRPr sz="30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146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293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44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586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5733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2879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026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ru-RU" noProof="0" smtClean="0"/>
              <a:t>Subtitle</a:t>
            </a:r>
            <a:endParaRPr lang="ru-RU" noProof="0" dirty="0" smtClean="0"/>
          </a:p>
        </p:txBody>
      </p:sp>
      <p:sp>
        <p:nvSpPr>
          <p:cNvPr id="26" name="Confidentiality stamp"/>
          <p:cNvSpPr txBox="1"/>
          <p:nvPr userDrawn="1">
            <p:custDataLst>
              <p:tags r:id="rId4"/>
            </p:custDataLst>
          </p:nvPr>
        </p:nvSpPr>
        <p:spPr bwMode="black">
          <a:xfrm>
            <a:off x="482138" y="3291840"/>
            <a:ext cx="111390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900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5" name="Draft stamp"/>
          <p:cNvSpPr txBox="1"/>
          <p:nvPr userDrawn="1">
            <p:custDataLst>
              <p:tags r:id="rId5"/>
            </p:custDataLst>
          </p:nvPr>
        </p:nvSpPr>
        <p:spPr bwMode="black">
          <a:xfrm>
            <a:off x="482138" y="3566160"/>
            <a:ext cx="1111135" cy="2627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23087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900" b="1" i="1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ru-RU" sz="900" b="1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28" name="Report Date"/>
          <p:cNvSpPr txBox="1"/>
          <p:nvPr userDrawn="1">
            <p:custDataLst>
              <p:tags r:id="rId6"/>
            </p:custDataLst>
          </p:nvPr>
        </p:nvSpPr>
        <p:spPr bwMode="black">
          <a:xfrm>
            <a:off x="482138" y="3832412"/>
            <a:ext cx="1111135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900" i="1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ru-RU" sz="900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3" name="Cover image"/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1731212" y="3150817"/>
            <a:ext cx="6126480" cy="283195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2000" dirty="0" smtClean="0">
              <a:solidFill>
                <a:srgbClr val="0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737689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noProof="0"/>
          </a:p>
        </p:txBody>
      </p:sp>
      <p:sp>
        <p:nvSpPr>
          <p:cNvPr id="31" name="Content Placeholder 2"/>
          <p:cNvSpPr>
            <a:spLocks noGrp="1"/>
          </p:cNvSpPr>
          <p:nvPr>
            <p:ph sz="quarter" idx="15"/>
            <p:custDataLst>
              <p:tags r:id="rId1"/>
            </p:custDataLst>
          </p:nvPr>
        </p:nvSpPr>
        <p:spPr>
          <a:xfrm>
            <a:off x="482138" y="1952513"/>
            <a:ext cx="8179724" cy="3896958"/>
          </a:xfrm>
        </p:spPr>
        <p:txBody>
          <a:bodyPr/>
          <a:lstStyle>
            <a:lvl1pPr>
              <a:defRPr baseline="0"/>
            </a:lvl1pPr>
            <a:lvl5pPr>
              <a:defRPr baseline="0"/>
            </a:lvl5pPr>
            <a:lvl6pPr>
              <a:buAutoNum type="arabicPeriod"/>
              <a:defRPr/>
            </a:lvl6pPr>
            <a:lvl7pPr>
              <a:buAutoNum type="alphaLcPeriod"/>
              <a:defRPr/>
            </a:lvl7pPr>
            <a:lvl8pPr>
              <a:buAutoNum type="romanLcPeriod"/>
              <a:defRPr/>
            </a:lvl8pPr>
          </a:lstStyle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</a:p>
        </p:txBody>
      </p:sp>
      <p:sp>
        <p:nvSpPr>
          <p:cNvPr id="37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wC Text"/>
          <p:cNvSpPr txBox="1"/>
          <p:nvPr userDrawn="1"/>
        </p:nvSpPr>
        <p:spPr>
          <a:xfrm>
            <a:off x="482138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36" name="Report Date"/>
          <p:cNvSpPr txBox="1"/>
          <p:nvPr userDrawn="1">
            <p:custDataLst>
              <p:tags r:id="rId3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33" name="Section Footer"/>
          <p:cNvSpPr txBox="1"/>
          <p:nvPr userDrawn="1">
            <p:custDataLst>
              <p:tags r:id="rId4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resentation Disclaimer" hidden="1"/>
          <p:cNvSpPr txBox="1"/>
          <p:nvPr userDrawn="1">
            <p:custDataLst>
              <p:tags r:id="rId6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Draft stamp" hidden="1"/>
          <p:cNvSpPr txBox="1"/>
          <p:nvPr userDrawn="1">
            <p:custDataLst>
              <p:tags r:id="rId7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11" name="Section Header"/>
          <p:cNvSpPr txBox="1"/>
          <p:nvPr userDrawn="1">
            <p:custDataLst>
              <p:tags r:id="rId8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15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ate/Filepath" hidden="1"/>
          <p:cNvSpPr txBox="1"/>
          <p:nvPr userDrawn="1">
            <p:custDataLst>
              <p:tags r:id="rId9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62657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noProof="0"/>
          </a:p>
        </p:txBody>
      </p:sp>
      <p:sp>
        <p:nvSpPr>
          <p:cNvPr id="28" name="Content Placeholder 2"/>
          <p:cNvSpPr>
            <a:spLocks noGrp="1"/>
          </p:cNvSpPr>
          <p:nvPr>
            <p:ph sz="quarter" idx="14"/>
            <p:custDataLst>
              <p:tags r:id="rId1"/>
            </p:custDataLst>
          </p:nvPr>
        </p:nvSpPr>
        <p:spPr>
          <a:xfrm>
            <a:off x="482138" y="1952513"/>
            <a:ext cx="4023360" cy="3896958"/>
          </a:xfrm>
        </p:spPr>
        <p:txBody>
          <a:bodyPr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ru-RU" noProof="0"/>
          </a:p>
        </p:txBody>
      </p:sp>
      <p:sp>
        <p:nvSpPr>
          <p:cNvPr id="31" name="Content Placeholder 3"/>
          <p:cNvSpPr>
            <a:spLocks noGrp="1"/>
          </p:cNvSpPr>
          <p:nvPr>
            <p:ph sz="quarter" idx="15"/>
            <p:custDataLst>
              <p:tags r:id="rId2"/>
            </p:custDataLst>
          </p:nvPr>
        </p:nvSpPr>
        <p:spPr>
          <a:xfrm>
            <a:off x="4638501" y="1952513"/>
            <a:ext cx="4023360" cy="3896958"/>
          </a:xfrm>
        </p:spPr>
        <p:txBody>
          <a:bodyPr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ru-RU" noProof="0"/>
          </a:p>
        </p:txBody>
      </p:sp>
      <p:sp>
        <p:nvSpPr>
          <p:cNvPr id="30" name="Page Number"/>
          <p:cNvSpPr txBox="1"/>
          <p:nvPr userDrawn="1">
            <p:custDataLst>
              <p:tags r:id="rId3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9" name="Report Date"/>
          <p:cNvSpPr txBox="1"/>
          <p:nvPr userDrawn="1">
            <p:custDataLst>
              <p:tags r:id="rId4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Октябрь 2012</a:t>
            </a:r>
          </a:p>
        </p:txBody>
      </p:sp>
      <p:sp>
        <p:nvSpPr>
          <p:cNvPr id="20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Disclaimer" hidden="1"/>
          <p:cNvSpPr txBox="1"/>
          <p:nvPr userDrawn="1">
            <p:custDataLst>
              <p:tags r:id="rId6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resentation 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Draft stamp" hidden="1"/>
          <p:cNvSpPr txBox="1"/>
          <p:nvPr userDrawn="1">
            <p:custDataLst>
              <p:tags r:id="rId8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16" name="Section Header"/>
          <p:cNvSpPr txBox="1"/>
          <p:nvPr userDrawn="1">
            <p:custDataLst>
              <p:tags r:id="rId9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24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Date/Filepath" hidden="1"/>
          <p:cNvSpPr txBox="1"/>
          <p:nvPr userDrawn="1">
            <p:custDataLst>
              <p:tags r:id="rId10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14429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ar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3"/>
          </p:nvPr>
        </p:nvSpPr>
        <p:spPr>
          <a:xfrm>
            <a:off x="482138" y="1952513"/>
            <a:ext cx="5406044" cy="3896958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6026727" y="1952513"/>
            <a:ext cx="2635135" cy="3896958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18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17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sp>
        <p:nvSpPr>
          <p:cNvPr id="20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4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951588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ar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3"/>
          </p:nvPr>
        </p:nvSpPr>
        <p:spPr>
          <a:xfrm>
            <a:off x="482137" y="1952513"/>
            <a:ext cx="2635135" cy="3896958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3256830" y="1952513"/>
            <a:ext cx="5403273" cy="3896958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18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17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24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52736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  <p:custDataLst>
              <p:tags r:id="rId1"/>
            </p:custDataLst>
          </p:nvPr>
        </p:nvSpPr>
        <p:spPr>
          <a:xfrm>
            <a:off x="482137" y="1952513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482138" y="3969572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4638502" y="1952513"/>
            <a:ext cx="4023360" cy="3896958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5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4" name="Report Date"/>
          <p:cNvSpPr txBox="1"/>
          <p:nvPr userDrawn="1">
            <p:custDataLst>
              <p:tags r:id="rId5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Октябрь 2012</a:t>
            </a:r>
          </a:p>
        </p:txBody>
      </p:sp>
      <p:sp>
        <p:nvSpPr>
          <p:cNvPr id="21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resentation Disclaimer" hidden="1"/>
          <p:cNvSpPr txBox="1"/>
          <p:nvPr userDrawn="1">
            <p:custDataLst>
              <p:tags r:id="rId8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Draft stamp" hidden="1"/>
          <p:cNvSpPr txBox="1"/>
          <p:nvPr userDrawn="1">
            <p:custDataLst>
              <p:tags r:id="rId9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20" name="Section Header"/>
          <p:cNvSpPr txBox="1"/>
          <p:nvPr userDrawn="1">
            <p:custDataLst>
              <p:tags r:id="rId10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28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Date/Filepath" hidden="1"/>
          <p:cNvSpPr txBox="1"/>
          <p:nvPr userDrawn="1">
            <p:custDataLst>
              <p:tags r:id="rId11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67030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  <p:custDataLst>
              <p:tags r:id="rId1"/>
            </p:custDataLst>
          </p:nvPr>
        </p:nvSpPr>
        <p:spPr>
          <a:xfrm>
            <a:off x="483466" y="1952513"/>
            <a:ext cx="4023360" cy="3896958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4638502" y="1952513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4638501" y="3969572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9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8" name="Report Date"/>
          <p:cNvSpPr txBox="1"/>
          <p:nvPr userDrawn="1">
            <p:custDataLst>
              <p:tags r:id="rId5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26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resentation Disclaimer" hidden="1"/>
          <p:cNvSpPr txBox="1"/>
          <p:nvPr userDrawn="1">
            <p:custDataLst>
              <p:tags r:id="rId8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Draft stamp" hidden="1"/>
          <p:cNvSpPr txBox="1"/>
          <p:nvPr userDrawn="1">
            <p:custDataLst>
              <p:tags r:id="rId9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21" name="Section Header"/>
          <p:cNvSpPr txBox="1"/>
          <p:nvPr userDrawn="1">
            <p:custDataLst>
              <p:tags r:id="rId10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sp>
        <p:nvSpPr>
          <p:cNvPr id="23" name="Date/Filepath" hidden="1"/>
          <p:cNvSpPr txBox="1"/>
          <p:nvPr userDrawn="1">
            <p:custDataLst>
              <p:tags r:id="rId11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402755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27" name="Content Placeholder 2"/>
          <p:cNvSpPr>
            <a:spLocks noGrp="1"/>
          </p:cNvSpPr>
          <p:nvPr>
            <p:ph sz="quarter" idx="13"/>
            <p:custDataLst>
              <p:tags r:id="rId1"/>
            </p:custDataLst>
          </p:nvPr>
        </p:nvSpPr>
        <p:spPr>
          <a:xfrm>
            <a:off x="482138" y="1952513"/>
            <a:ext cx="2635135" cy="3896958"/>
          </a:xfrm>
        </p:spPr>
        <p:txBody>
          <a:bodyPr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ru-RU" noProof="0" dirty="0"/>
          </a:p>
        </p:txBody>
      </p:sp>
      <p:sp>
        <p:nvSpPr>
          <p:cNvPr id="28" name="Content Placeholder 3"/>
          <p:cNvSpPr>
            <a:spLocks noGrp="1"/>
          </p:cNvSpPr>
          <p:nvPr>
            <p:ph sz="quarter" idx="14"/>
            <p:custDataLst>
              <p:tags r:id="rId2"/>
            </p:custDataLst>
          </p:nvPr>
        </p:nvSpPr>
        <p:spPr>
          <a:xfrm>
            <a:off x="3258588" y="1952513"/>
            <a:ext cx="2635135" cy="3896958"/>
          </a:xfrm>
        </p:spPr>
        <p:txBody>
          <a:bodyPr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ru-RU" noProof="0" dirty="0"/>
          </a:p>
        </p:txBody>
      </p:sp>
      <p:sp>
        <p:nvSpPr>
          <p:cNvPr id="31" name="Content Placeholder 4"/>
          <p:cNvSpPr>
            <a:spLocks noGrp="1"/>
          </p:cNvSpPr>
          <p:nvPr>
            <p:ph sz="quarter" idx="15"/>
            <p:custDataLst>
              <p:tags r:id="rId3"/>
            </p:custDataLst>
          </p:nvPr>
        </p:nvSpPr>
        <p:spPr>
          <a:xfrm>
            <a:off x="6026727" y="1952513"/>
            <a:ext cx="2635135" cy="3896958"/>
          </a:xfrm>
        </p:spPr>
        <p:txBody>
          <a:bodyPr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ru-RU" noProof="0" dirty="0"/>
          </a:p>
        </p:txBody>
      </p:sp>
      <p:sp>
        <p:nvSpPr>
          <p:cNvPr id="21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0" name="Report Date"/>
          <p:cNvSpPr txBox="1"/>
          <p:nvPr userDrawn="1">
            <p:custDataLst>
              <p:tags r:id="rId5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18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resentation Disclaimer" hidden="1"/>
          <p:cNvSpPr txBox="1"/>
          <p:nvPr userDrawn="1">
            <p:custDataLst>
              <p:tags r:id="rId8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Draft stamp" hidden="1"/>
          <p:cNvSpPr txBox="1"/>
          <p:nvPr userDrawn="1">
            <p:custDataLst>
              <p:tags r:id="rId9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32" name="Section Header"/>
          <p:cNvSpPr txBox="1"/>
          <p:nvPr userDrawn="1">
            <p:custDataLst>
              <p:tags r:id="rId10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23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Date/Filepath" hidden="1"/>
          <p:cNvSpPr txBox="1"/>
          <p:nvPr userDrawn="1">
            <p:custDataLst>
              <p:tags r:id="rId11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8442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F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482138" y="1952513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4638502" y="1952513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482138" y="3969572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1" name="Content Placeholder 5"/>
          <p:cNvSpPr>
            <a:spLocks noGrp="1"/>
          </p:cNvSpPr>
          <p:nvPr>
            <p:ph sz="quarter" idx="13"/>
          </p:nvPr>
        </p:nvSpPr>
        <p:spPr>
          <a:xfrm>
            <a:off x="4638502" y="3969572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7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6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22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23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29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40911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ong Top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482138" y="1952513"/>
            <a:ext cx="8179724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482138" y="3969572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4638502" y="3969572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26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21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16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0809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Tw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  <p:custDataLst>
              <p:tags r:id="rId1"/>
            </p:custDataLst>
          </p:nvPr>
        </p:nvSpPr>
        <p:spPr>
          <a:xfrm>
            <a:off x="483466" y="1952513"/>
            <a:ext cx="4023360" cy="3896958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  <p:custDataLst>
              <p:tags r:id="rId2"/>
            </p:custDataLst>
          </p:nvPr>
        </p:nvSpPr>
        <p:spPr>
          <a:xfrm>
            <a:off x="4638502" y="1952513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  <p:custDataLst>
              <p:tags r:id="rId3"/>
            </p:custDataLst>
          </p:nvPr>
        </p:nvSpPr>
        <p:spPr>
          <a:xfrm>
            <a:off x="4638501" y="3969572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9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8" name="Report Date"/>
          <p:cNvSpPr txBox="1"/>
          <p:nvPr userDrawn="1">
            <p:custDataLst>
              <p:tags r:id="rId5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26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resentation Disclaimer" hidden="1"/>
          <p:cNvSpPr txBox="1"/>
          <p:nvPr userDrawn="1">
            <p:custDataLst>
              <p:tags r:id="rId8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Draft stamp" hidden="1"/>
          <p:cNvSpPr txBox="1"/>
          <p:nvPr userDrawn="1">
            <p:custDataLst>
              <p:tags r:id="rId9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21" name="Section Header"/>
          <p:cNvSpPr txBox="1"/>
          <p:nvPr userDrawn="1">
            <p:custDataLst>
              <p:tags r:id="rId10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sp>
        <p:nvSpPr>
          <p:cNvPr id="23" name="Date/Filepath" hidden="1"/>
          <p:cNvSpPr txBox="1"/>
          <p:nvPr userDrawn="1">
            <p:custDataLst>
              <p:tags r:id="rId11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8015505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ong Bottom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483466" y="1952513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4638501" y="1952513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482138" y="3969572"/>
            <a:ext cx="8179724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26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21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16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424954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0"/>
          </p:nvPr>
        </p:nvSpPr>
        <p:spPr>
          <a:xfrm>
            <a:off x="482137" y="1952513"/>
            <a:ext cx="2635135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2" name="Content Placeholder 3"/>
          <p:cNvSpPr>
            <a:spLocks noGrp="1"/>
          </p:cNvSpPr>
          <p:nvPr>
            <p:ph sz="quarter" idx="11"/>
          </p:nvPr>
        </p:nvSpPr>
        <p:spPr>
          <a:xfrm>
            <a:off x="3254259" y="1952513"/>
            <a:ext cx="2635135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4" name="Content Placeholder 4"/>
          <p:cNvSpPr>
            <a:spLocks noGrp="1"/>
          </p:cNvSpPr>
          <p:nvPr>
            <p:ph sz="quarter" idx="12"/>
          </p:nvPr>
        </p:nvSpPr>
        <p:spPr>
          <a:xfrm>
            <a:off x="6026726" y="1952513"/>
            <a:ext cx="2635135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6" name="Content Placeholder 5"/>
          <p:cNvSpPr>
            <a:spLocks noGrp="1"/>
          </p:cNvSpPr>
          <p:nvPr>
            <p:ph sz="quarter" idx="13"/>
          </p:nvPr>
        </p:nvSpPr>
        <p:spPr>
          <a:xfrm>
            <a:off x="482137" y="3969572"/>
            <a:ext cx="2635135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8" name="Content Placeholder 6"/>
          <p:cNvSpPr>
            <a:spLocks noGrp="1"/>
          </p:cNvSpPr>
          <p:nvPr>
            <p:ph sz="quarter" idx="14"/>
          </p:nvPr>
        </p:nvSpPr>
        <p:spPr>
          <a:xfrm>
            <a:off x="3254259" y="3969572"/>
            <a:ext cx="2635135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30" name="Content Placeholder 7"/>
          <p:cNvSpPr>
            <a:spLocks noGrp="1"/>
          </p:cNvSpPr>
          <p:nvPr>
            <p:ph sz="quarter" idx="15"/>
          </p:nvPr>
        </p:nvSpPr>
        <p:spPr>
          <a:xfrm>
            <a:off x="6026726" y="3969572"/>
            <a:ext cx="2635135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5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21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27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34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784560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20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1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15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16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22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208298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1960594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 No Header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noProof="0"/>
          </a:p>
        </p:txBody>
      </p:sp>
      <p:cxnSp>
        <p:nvCxnSpPr>
          <p:cNvPr id="5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6845657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ction Divider Title"/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 bwMode="black">
          <a:xfrm>
            <a:off x="482138" y="1467486"/>
            <a:ext cx="8179724" cy="457200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2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146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293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44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586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5733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2879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026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ru-RU" noProof="0" smtClean="0"/>
              <a:t>Click to add Section Divider Title</a:t>
            </a:r>
            <a:endParaRPr lang="ru-RU" noProof="0" dirty="0" smtClean="0"/>
          </a:p>
        </p:txBody>
      </p:sp>
      <p:sp>
        <p:nvSpPr>
          <p:cNvPr id="14" name="PwC Text"/>
          <p:cNvSpPr txBox="1"/>
          <p:nvPr userDrawn="1">
            <p:custDataLst>
              <p:tags r:id="rId2"/>
            </p:custDataLst>
          </p:nvPr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0" name="Page Number"/>
          <p:cNvSpPr txBox="1"/>
          <p:nvPr userDrawn="1">
            <p:custDataLst>
              <p:tags r:id="rId3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Section No."/>
          <p:cNvSpPr>
            <a:spLocks noGrp="1"/>
          </p:cNvSpPr>
          <p:nvPr>
            <p:ph type="ctrTitle" hasCustomPrompt="1"/>
            <p:custDataLst>
              <p:tags r:id="rId4"/>
            </p:custDataLst>
          </p:nvPr>
        </p:nvSpPr>
        <p:spPr bwMode="black">
          <a:xfrm>
            <a:off x="482138" y="1008530"/>
            <a:ext cx="8179724" cy="457199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Click to edit Section Divider style</a:t>
            </a:r>
            <a:endParaRPr lang="ru-RU" noProof="0" dirty="0" smtClean="0"/>
          </a:p>
        </p:txBody>
      </p:sp>
      <p:sp>
        <p:nvSpPr>
          <p:cNvPr id="19" name="Report Date"/>
          <p:cNvSpPr txBox="1"/>
          <p:nvPr userDrawn="1">
            <p:custDataLst>
              <p:tags r:id="rId5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18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3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esentation 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Slide Tags" hidden="1"/>
          <p:cNvSpPr txBox="1"/>
          <p:nvPr userDrawn="1">
            <p:custDataLst>
              <p:tags r:id="rId8"/>
            </p:custDataLst>
          </p:nvPr>
        </p:nvSpPr>
        <p:spPr>
          <a:xfrm>
            <a:off x="0" y="228600"/>
            <a:ext cx="1600200" cy="369332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800" noProof="1" smtClean="0">
                <a:solidFill>
                  <a:srgbClr val="000000"/>
                </a:solidFill>
                <a:latin typeface="Arial"/>
              </a:rPr>
              <a:t>Slide Tags</a:t>
            </a:r>
            <a:endParaRPr lang="ru-RU" sz="1800" noProof="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70538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ppendix Divider title"/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 bwMode="black">
          <a:xfrm>
            <a:off x="482138" y="1468419"/>
            <a:ext cx="8179724" cy="457200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2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146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293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44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586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5733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2879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026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ru-RU" noProof="0" smtClean="0"/>
              <a:t>Click to add Appendix Divider Title</a:t>
            </a:r>
            <a:endParaRPr lang="ru-RU" noProof="0" dirty="0" smtClean="0"/>
          </a:p>
        </p:txBody>
      </p:sp>
      <p:sp>
        <p:nvSpPr>
          <p:cNvPr id="14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19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Appendix No.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 bwMode="black">
          <a:xfrm>
            <a:off x="482138" y="1008530"/>
            <a:ext cx="8179724" cy="457199"/>
          </a:xfr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Click to edit Appendix Divider style</a:t>
            </a:r>
            <a:endParaRPr lang="ru-RU" noProof="0" dirty="0" smtClean="0"/>
          </a:p>
        </p:txBody>
      </p:sp>
      <p:sp>
        <p:nvSpPr>
          <p:cNvPr id="18" name="Report Date"/>
          <p:cNvSpPr txBox="1"/>
          <p:nvPr userDrawn="1">
            <p:custDataLst>
              <p:tags r:id="rId4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17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3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esentation Disclaimer" hidden="1"/>
          <p:cNvSpPr txBox="1"/>
          <p:nvPr userDrawn="1">
            <p:custDataLst>
              <p:tags r:id="rId6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Slide Tags" hidden="1"/>
          <p:cNvSpPr txBox="1"/>
          <p:nvPr userDrawn="1">
            <p:custDataLst>
              <p:tags r:id="rId7"/>
            </p:custDataLst>
          </p:nvPr>
        </p:nvSpPr>
        <p:spPr>
          <a:xfrm>
            <a:off x="0" y="228600"/>
            <a:ext cx="1600200" cy="369332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800" noProof="1" smtClean="0">
                <a:solidFill>
                  <a:srgbClr val="000000"/>
                </a:solidFill>
                <a:latin typeface="Arial"/>
              </a:rPr>
              <a:t>Slide Tags</a:t>
            </a:r>
            <a:endParaRPr lang="ru-RU" sz="1800" noProof="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244761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ru-RU" noProof="0" smtClean="0"/>
              <a:t>Closing statement here</a:t>
            </a:r>
            <a:endParaRPr lang="ru-RU" noProof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482138" y="5849471"/>
            <a:ext cx="4800600" cy="672353"/>
          </a:xfrm>
        </p:spPr>
        <p:txBody>
          <a:bodyPr anchor="b"/>
          <a:lstStyle>
            <a:lvl1pPr>
              <a:defRPr sz="9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noProof="0" smtClean="0"/>
              <a:t>Add legal and copyright disclaimers here.</a:t>
            </a:r>
            <a:endParaRPr lang="ru-RU" noProof="0"/>
          </a:p>
        </p:txBody>
      </p:sp>
      <p:cxnSp>
        <p:nvCxnSpPr>
          <p:cNvPr id="5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1364999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with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ction Divider title"/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 bwMode="black">
          <a:xfrm>
            <a:off x="482137" y="1008529"/>
            <a:ext cx="8179724" cy="457200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2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146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293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44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586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5733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2879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026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ru-RU" noProof="0" smtClean="0"/>
              <a:t>Section Divider Title</a:t>
            </a:r>
            <a:endParaRPr lang="ru-RU" noProof="0" dirty="0" smtClean="0"/>
          </a:p>
        </p:txBody>
      </p:sp>
      <p:sp>
        <p:nvSpPr>
          <p:cNvPr id="14" name="PwC Text"/>
          <p:cNvSpPr txBox="1"/>
          <p:nvPr userDrawn="1">
            <p:custDataLst>
              <p:tags r:id="rId2"/>
            </p:custDataLst>
          </p:nvPr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1" name="Page Number"/>
          <p:cNvSpPr txBox="1"/>
          <p:nvPr userDrawn="1">
            <p:custDataLst>
              <p:tags r:id="rId3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Big Number"/>
          <p:cNvSpPr txBox="1"/>
          <p:nvPr userDrawn="1">
            <p:custDataLst>
              <p:tags r:id="rId4"/>
            </p:custDataLst>
          </p:nvPr>
        </p:nvSpPr>
        <p:spPr>
          <a:xfrm>
            <a:off x="8645231" y="2130015"/>
            <a:ext cx="65" cy="384720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6175" algn="r"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25000" b="1" i="1" dirty="0" smtClean="0">
              <a:solidFill>
                <a:srgbClr val="A32020"/>
              </a:solidFill>
              <a:latin typeface="Georgia"/>
              <a:cs typeface="Arial" pitchFamily="34" charset="0"/>
            </a:endParaRPr>
          </a:p>
        </p:txBody>
      </p:sp>
      <p:sp>
        <p:nvSpPr>
          <p:cNvPr id="20" name="Report Date"/>
          <p:cNvSpPr txBox="1"/>
          <p:nvPr userDrawn="1">
            <p:custDataLst>
              <p:tags r:id="rId5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13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483616" y="625527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5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esentation 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Slide Tags" hidden="1"/>
          <p:cNvSpPr txBox="1"/>
          <p:nvPr userDrawn="1">
            <p:custDataLst>
              <p:tags r:id="rId8"/>
            </p:custDataLst>
          </p:nvPr>
        </p:nvSpPr>
        <p:spPr>
          <a:xfrm>
            <a:off x="0" y="228600"/>
            <a:ext cx="1600200" cy="369332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800" noProof="1" smtClean="0">
                <a:solidFill>
                  <a:srgbClr val="000000"/>
                </a:solidFill>
                <a:latin typeface="Arial"/>
              </a:rPr>
              <a:t>Slide Tags</a:t>
            </a:r>
            <a:endParaRPr lang="ru-RU" sz="1800" noProof="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820785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with Number Colo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ction Divider title"/>
          <p:cNvSpPr>
            <a:spLocks noGrp="1"/>
          </p:cNvSpPr>
          <p:nvPr>
            <p:ph type="subTitle" idx="1" hasCustomPrompt="1"/>
            <p:custDataLst>
              <p:tags r:id="rId1"/>
            </p:custDataLst>
          </p:nvPr>
        </p:nvSpPr>
        <p:spPr bwMode="black">
          <a:xfrm>
            <a:off x="482138" y="1008529"/>
            <a:ext cx="8179724" cy="457200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200" b="1" i="1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146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293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44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586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5733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2879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026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ru-RU" noProof="0" smtClean="0"/>
              <a:t>Section Divider Title</a:t>
            </a:r>
            <a:endParaRPr lang="ru-RU" noProof="0" dirty="0" smtClean="0"/>
          </a:p>
        </p:txBody>
      </p:sp>
      <p:sp>
        <p:nvSpPr>
          <p:cNvPr id="15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FFFFFF"/>
                </a:solidFill>
                <a:latin typeface="Arial"/>
              </a:rPr>
              <a:t>PwC</a:t>
            </a:r>
          </a:p>
        </p:txBody>
      </p:sp>
      <p:sp>
        <p:nvSpPr>
          <p:cNvPr id="19" name="Page Number"/>
          <p:cNvSpPr txBox="1"/>
          <p:nvPr userDrawn="1">
            <p:custDataLst>
              <p:tags r:id="rId2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Big Number"/>
          <p:cNvSpPr txBox="1"/>
          <p:nvPr userDrawn="1">
            <p:custDataLst>
              <p:tags r:id="rId3"/>
            </p:custDataLst>
          </p:nvPr>
        </p:nvSpPr>
        <p:spPr>
          <a:xfrm>
            <a:off x="8645231" y="2130015"/>
            <a:ext cx="65" cy="384720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46175" algn="r"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25000" b="1" i="1" dirty="0" smtClean="0">
              <a:solidFill>
                <a:srgbClr val="FFFFFF"/>
              </a:solidFill>
              <a:latin typeface="Georgia"/>
              <a:cs typeface="Arial" pitchFamily="34" charset="0"/>
            </a:endParaRPr>
          </a:p>
        </p:txBody>
      </p:sp>
      <p:sp>
        <p:nvSpPr>
          <p:cNvPr id="18" name="Report Date"/>
          <p:cNvSpPr txBox="1"/>
          <p:nvPr userDrawn="1">
            <p:custDataLst>
              <p:tags r:id="rId4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FFFFFF"/>
                </a:solidFill>
                <a:latin typeface="Arial"/>
              </a:rPr>
              <a:t>Сентябрь 2012</a:t>
            </a:r>
          </a:p>
        </p:txBody>
      </p:sp>
      <p:sp>
        <p:nvSpPr>
          <p:cNvPr id="14" name="Section Footer"/>
          <p:cNvSpPr txBox="1"/>
          <p:nvPr userDrawn="1">
            <p:custDataLst>
              <p:tags r:id="rId5"/>
            </p:custDataLst>
          </p:nvPr>
        </p:nvSpPr>
        <p:spPr>
          <a:xfrm>
            <a:off x="483616" y="625527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" name="Presentation Disclaimer" hidden="1"/>
          <p:cNvSpPr txBox="1"/>
          <p:nvPr userDrawn="1">
            <p:custDataLst>
              <p:tags r:id="rId6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" name="Slide Tags" hidden="1"/>
          <p:cNvSpPr txBox="1"/>
          <p:nvPr userDrawn="1">
            <p:custDataLst>
              <p:tags r:id="rId7"/>
            </p:custDataLst>
          </p:nvPr>
        </p:nvSpPr>
        <p:spPr>
          <a:xfrm>
            <a:off x="0" y="228600"/>
            <a:ext cx="1600200" cy="369332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800" noProof="1" smtClean="0">
                <a:solidFill>
                  <a:srgbClr val="000000"/>
                </a:solidFill>
                <a:latin typeface="Arial"/>
              </a:rPr>
              <a:t>Slide Tags</a:t>
            </a:r>
            <a:endParaRPr lang="ru-RU" sz="1800" noProof="1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7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4697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27" name="Content Placeholder 2"/>
          <p:cNvSpPr>
            <a:spLocks noGrp="1"/>
          </p:cNvSpPr>
          <p:nvPr>
            <p:ph sz="quarter" idx="13"/>
            <p:custDataLst>
              <p:tags r:id="rId1"/>
            </p:custDataLst>
          </p:nvPr>
        </p:nvSpPr>
        <p:spPr>
          <a:xfrm>
            <a:off x="482138" y="1952513"/>
            <a:ext cx="2635135" cy="3896958"/>
          </a:xfrm>
        </p:spPr>
        <p:txBody>
          <a:bodyPr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ru-RU" noProof="0" dirty="0"/>
          </a:p>
        </p:txBody>
      </p:sp>
      <p:sp>
        <p:nvSpPr>
          <p:cNvPr id="28" name="Content Placeholder 3"/>
          <p:cNvSpPr>
            <a:spLocks noGrp="1"/>
          </p:cNvSpPr>
          <p:nvPr>
            <p:ph sz="quarter" idx="14"/>
            <p:custDataLst>
              <p:tags r:id="rId2"/>
            </p:custDataLst>
          </p:nvPr>
        </p:nvSpPr>
        <p:spPr>
          <a:xfrm>
            <a:off x="3258588" y="1952513"/>
            <a:ext cx="2635135" cy="3896958"/>
          </a:xfrm>
        </p:spPr>
        <p:txBody>
          <a:bodyPr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ru-RU" noProof="0" dirty="0"/>
          </a:p>
        </p:txBody>
      </p:sp>
      <p:sp>
        <p:nvSpPr>
          <p:cNvPr id="31" name="Content Placeholder 4"/>
          <p:cNvSpPr>
            <a:spLocks noGrp="1"/>
          </p:cNvSpPr>
          <p:nvPr>
            <p:ph sz="quarter" idx="15"/>
            <p:custDataLst>
              <p:tags r:id="rId3"/>
            </p:custDataLst>
          </p:nvPr>
        </p:nvSpPr>
        <p:spPr>
          <a:xfrm>
            <a:off x="6026727" y="1952513"/>
            <a:ext cx="2635135" cy="3896958"/>
          </a:xfrm>
        </p:spPr>
        <p:txBody>
          <a:bodyPr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ru-RU" noProof="0" dirty="0"/>
          </a:p>
        </p:txBody>
      </p:sp>
      <p:sp>
        <p:nvSpPr>
          <p:cNvPr id="21" name="Page Number"/>
          <p:cNvSpPr txBox="1"/>
          <p:nvPr userDrawn="1">
            <p:custDataLst>
              <p:tags r:id="rId4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0" name="Report Date"/>
          <p:cNvSpPr txBox="1"/>
          <p:nvPr userDrawn="1">
            <p:custDataLst>
              <p:tags r:id="rId5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18" name="Section Footer"/>
          <p:cNvSpPr txBox="1"/>
          <p:nvPr userDrawn="1">
            <p:custDataLst>
              <p:tags r:id="rId6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Disclaimer" hidden="1"/>
          <p:cNvSpPr txBox="1"/>
          <p:nvPr userDrawn="1">
            <p:custDataLst>
              <p:tags r:id="rId7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resentation Disclaimer" hidden="1"/>
          <p:cNvSpPr txBox="1"/>
          <p:nvPr userDrawn="1">
            <p:custDataLst>
              <p:tags r:id="rId8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Draft stamp" hidden="1"/>
          <p:cNvSpPr txBox="1"/>
          <p:nvPr userDrawn="1">
            <p:custDataLst>
              <p:tags r:id="rId9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32" name="Section Header"/>
          <p:cNvSpPr txBox="1"/>
          <p:nvPr userDrawn="1">
            <p:custDataLst>
              <p:tags r:id="rId10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23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Date/Filepath" hidden="1"/>
          <p:cNvSpPr txBox="1"/>
          <p:nvPr userDrawn="1">
            <p:custDataLst>
              <p:tags r:id="rId11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672028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Logo with Panels"/>
          <p:cNvGrpSpPr/>
          <p:nvPr userDrawn="1"/>
        </p:nvGrpSpPr>
        <p:grpSpPr>
          <a:xfrm>
            <a:off x="1026670" y="-4202"/>
            <a:ext cx="8119495" cy="6451076"/>
            <a:chOff x="1129337" y="-4762"/>
            <a:chExt cx="8931444" cy="7311219"/>
          </a:xfrm>
        </p:grpSpPr>
        <p:grpSp>
          <p:nvGrpSpPr>
            <p:cNvPr id="3" name="Logo Shapes"/>
            <p:cNvGrpSpPr/>
            <p:nvPr userDrawn="1"/>
          </p:nvGrpSpPr>
          <p:grpSpPr>
            <a:xfrm>
              <a:off x="1904332" y="-4762"/>
              <a:ext cx="8156449" cy="6784848"/>
              <a:chOff x="1733808" y="190516"/>
              <a:chExt cx="7414954" cy="5986630"/>
            </a:xfrm>
          </p:grpSpPr>
          <p:sp>
            <p:nvSpPr>
              <p:cNvPr id="8" name="Rectangle 1"/>
              <p:cNvSpPr>
                <a:spLocks noChangeArrowheads="1"/>
              </p:cNvSpPr>
              <p:nvPr/>
            </p:nvSpPr>
            <p:spPr bwMode="gray">
              <a:xfrm>
                <a:off x="1733809" y="4160087"/>
                <a:ext cx="7414953" cy="2017059"/>
              </a:xfrm>
              <a:prstGeom prst="rect">
                <a:avLst/>
              </a:prstGeom>
              <a:solidFill>
                <a:srgbClr val="F3BE2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7" name="Rectangle 2"/>
              <p:cNvSpPr>
                <a:spLocks noChangeArrowheads="1"/>
              </p:cNvSpPr>
              <p:nvPr/>
            </p:nvSpPr>
            <p:spPr bwMode="gray">
              <a:xfrm>
                <a:off x="1733808" y="190516"/>
                <a:ext cx="5677593" cy="5972539"/>
              </a:xfrm>
              <a:prstGeom prst="rect">
                <a:avLst/>
              </a:prstGeom>
              <a:solidFill>
                <a:srgbClr val="EE9C3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" name="Rectangle 3"/>
              <p:cNvSpPr>
                <a:spLocks noChangeArrowheads="1"/>
              </p:cNvSpPr>
              <p:nvPr/>
            </p:nvSpPr>
            <p:spPr bwMode="gray">
              <a:xfrm>
                <a:off x="1733809" y="3346372"/>
                <a:ext cx="6483928" cy="2814637"/>
              </a:xfrm>
              <a:prstGeom prst="rect">
                <a:avLst/>
              </a:prstGeom>
              <a:solidFill>
                <a:srgbClr val="F3BC87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" name="Rectangle 4"/>
              <p:cNvSpPr>
                <a:spLocks noChangeArrowheads="1"/>
              </p:cNvSpPr>
              <p:nvPr/>
            </p:nvSpPr>
            <p:spPr bwMode="gray">
              <a:xfrm>
                <a:off x="1733808" y="1199045"/>
                <a:ext cx="5902037" cy="4970032"/>
              </a:xfrm>
              <a:prstGeom prst="rect">
                <a:avLst/>
              </a:prstGeom>
              <a:solidFill>
                <a:srgbClr val="E669A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" name="Rectangle 5"/>
              <p:cNvSpPr>
                <a:spLocks noChangeArrowheads="1"/>
              </p:cNvSpPr>
              <p:nvPr/>
            </p:nvSpPr>
            <p:spPr bwMode="gray">
              <a:xfrm>
                <a:off x="1733809" y="4160087"/>
                <a:ext cx="6483928" cy="2017059"/>
              </a:xfrm>
              <a:prstGeom prst="rect">
                <a:avLst/>
              </a:prstGeom>
              <a:solidFill>
                <a:srgbClr val="E88C1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" name="Rectangle 6"/>
              <p:cNvSpPr>
                <a:spLocks noChangeArrowheads="1"/>
              </p:cNvSpPr>
              <p:nvPr/>
            </p:nvSpPr>
            <p:spPr bwMode="gray">
              <a:xfrm>
                <a:off x="1733808" y="3346372"/>
                <a:ext cx="5902037" cy="2814637"/>
              </a:xfrm>
              <a:prstGeom prst="rect">
                <a:avLst/>
              </a:prstGeom>
              <a:solidFill>
                <a:srgbClr val="DB4D5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" name="Rectangle 7"/>
              <p:cNvSpPr>
                <a:spLocks noChangeArrowheads="1"/>
              </p:cNvSpPr>
              <p:nvPr/>
            </p:nvSpPr>
            <p:spPr bwMode="gray">
              <a:xfrm>
                <a:off x="1733808" y="1199045"/>
                <a:ext cx="5677593" cy="4970032"/>
              </a:xfrm>
              <a:prstGeom prst="rect">
                <a:avLst/>
              </a:prstGeom>
              <a:solidFill>
                <a:srgbClr val="D7402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" name="Rectangle 8"/>
              <p:cNvSpPr>
                <a:spLocks noChangeArrowheads="1"/>
              </p:cNvSpPr>
              <p:nvPr/>
            </p:nvSpPr>
            <p:spPr bwMode="gray">
              <a:xfrm>
                <a:off x="1733808" y="4160087"/>
                <a:ext cx="5902037" cy="2017059"/>
              </a:xfrm>
              <a:prstGeom prst="rect">
                <a:avLst/>
              </a:prstGeom>
              <a:solidFill>
                <a:srgbClr val="D13A0D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5" name="Rectangle 9"/>
              <p:cNvSpPr>
                <a:spLocks noChangeArrowheads="1"/>
              </p:cNvSpPr>
              <p:nvPr/>
            </p:nvSpPr>
            <p:spPr bwMode="gray">
              <a:xfrm>
                <a:off x="1733808" y="3346372"/>
                <a:ext cx="5677593" cy="2814637"/>
              </a:xfrm>
              <a:prstGeom prst="rect">
                <a:avLst/>
              </a:prstGeom>
              <a:solidFill>
                <a:srgbClr val="CD2F1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7" name="Rectangle 10"/>
              <p:cNvSpPr>
                <a:spLocks noChangeArrowheads="1"/>
              </p:cNvSpPr>
              <p:nvPr userDrawn="1"/>
            </p:nvSpPr>
            <p:spPr bwMode="gray">
              <a:xfrm>
                <a:off x="1733809" y="4160087"/>
                <a:ext cx="5677593" cy="2017059"/>
              </a:xfrm>
              <a:prstGeom prst="rect">
                <a:avLst/>
              </a:prstGeom>
              <a:solidFill>
                <a:srgbClr val="C42303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" name="Rectangle 11"/>
              <p:cNvSpPr>
                <a:spLocks noChangeArrowheads="1"/>
              </p:cNvSpPr>
              <p:nvPr/>
            </p:nvSpPr>
            <p:spPr bwMode="gray">
              <a:xfrm>
                <a:off x="1733809" y="4426339"/>
                <a:ext cx="2078182" cy="1750807"/>
              </a:xfrm>
              <a:prstGeom prst="rect">
                <a:avLst/>
              </a:prstGeom>
              <a:solidFill>
                <a:srgbClr val="9A1702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" name="Logo"/>
            <p:cNvGrpSpPr/>
            <p:nvPr userDrawn="1"/>
          </p:nvGrpSpPr>
          <p:grpSpPr>
            <a:xfrm>
              <a:off x="1129337" y="6778803"/>
              <a:ext cx="905256" cy="527654"/>
              <a:chOff x="1129337" y="6778803"/>
              <a:chExt cx="905256" cy="527654"/>
            </a:xfrm>
          </p:grpSpPr>
          <p:sp>
            <p:nvSpPr>
              <p:cNvPr id="29" name="Rectangle 0"/>
              <p:cNvSpPr>
                <a:spLocks noChangeArrowheads="1"/>
              </p:cNvSpPr>
              <p:nvPr userDrawn="1"/>
            </p:nvSpPr>
            <p:spPr bwMode="black">
              <a:xfrm>
                <a:off x="1675337" y="6778803"/>
                <a:ext cx="228600" cy="57350"/>
              </a:xfrm>
              <a:prstGeom prst="rect">
                <a:avLst/>
              </a:prstGeom>
              <a:solidFill>
                <a:srgbClr val="A10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29"/>
              <p:cNvSpPr>
                <a:spLocks noEditPoints="1"/>
              </p:cNvSpPr>
              <p:nvPr userDrawn="1"/>
            </p:nvSpPr>
            <p:spPr bwMode="black">
              <a:xfrm>
                <a:off x="1129337" y="6965246"/>
                <a:ext cx="905256" cy="341211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1870364" y="678006"/>
            <a:ext cx="46488" cy="200055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indent="-246175"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300" smtClean="0">
                <a:solidFill>
                  <a:srgbClr val="FFFFFF"/>
                </a:solidFill>
                <a:latin typeface="Arial"/>
                <a:cs typeface="Arial" pitchFamily="34" charset="0"/>
              </a:rPr>
              <a:t> </a:t>
            </a:r>
            <a:endParaRPr lang="ru-RU" sz="1300" dirty="0" smtClean="0">
              <a:solidFill>
                <a:srgbClr val="FFFFFF"/>
              </a:solidFill>
              <a:latin typeface="Arial"/>
              <a:cs typeface="Arial" pitchFamily="34" charset="0"/>
            </a:endParaRPr>
          </a:p>
        </p:txBody>
      </p:sp>
      <p:sp>
        <p:nvSpPr>
          <p:cNvPr id="21" name="Title"/>
          <p:cNvSpPr>
            <a:spLocks noGrp="1"/>
          </p:cNvSpPr>
          <p:nvPr userDrawn="1">
            <p:ph type="ctrTitle" hasCustomPrompt="1"/>
            <p:custDataLst>
              <p:tags r:id="rId2"/>
            </p:custDataLst>
          </p:nvPr>
        </p:nvSpPr>
        <p:spPr bwMode="white">
          <a:xfrm>
            <a:off x="1870364" y="1075765"/>
            <a:ext cx="5403273" cy="461665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defRPr sz="3000" b="1" i="1" baseline="0">
                <a:solidFill>
                  <a:schemeClr val="bg1"/>
                </a:solidFill>
              </a:defRPr>
            </a:lvl1pPr>
          </a:lstStyle>
          <a:p>
            <a:r>
              <a:rPr lang="ru-RU" noProof="0" smtClean="0"/>
              <a:t>Presentation Title</a:t>
            </a:r>
            <a:endParaRPr lang="ru-RU" noProof="0" dirty="0"/>
          </a:p>
        </p:txBody>
      </p:sp>
      <p:sp>
        <p:nvSpPr>
          <p:cNvPr id="22" name="Subtitle"/>
          <p:cNvSpPr>
            <a:spLocks noGrp="1"/>
          </p:cNvSpPr>
          <p:nvPr userDrawn="1">
            <p:ph type="subTitle" idx="1" hasCustomPrompt="1"/>
            <p:custDataLst>
              <p:tags r:id="rId3"/>
            </p:custDataLst>
          </p:nvPr>
        </p:nvSpPr>
        <p:spPr bwMode="white">
          <a:xfrm>
            <a:off x="1870364" y="1546546"/>
            <a:ext cx="5403273" cy="415498"/>
          </a:xfrm>
        </p:spPr>
        <p:txBody>
          <a:bodyPr>
            <a:spAutoFit/>
          </a:bodyPr>
          <a:lstStyle>
            <a:lvl1pPr marL="0" marR="0" indent="0" algn="l" defTabSz="91429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Tx/>
              <a:buNone/>
              <a:tabLst/>
              <a:defRPr sz="30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146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293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44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586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5733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2879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026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ru-RU" noProof="0" smtClean="0"/>
              <a:t>Subtitle</a:t>
            </a:r>
          </a:p>
        </p:txBody>
      </p:sp>
      <p:sp>
        <p:nvSpPr>
          <p:cNvPr id="26" name="Confidentiality stamp"/>
          <p:cNvSpPr txBox="1"/>
          <p:nvPr userDrawn="1">
            <p:custDataLst>
              <p:tags r:id="rId4"/>
            </p:custDataLst>
          </p:nvPr>
        </p:nvSpPr>
        <p:spPr bwMode="black">
          <a:xfrm>
            <a:off x="482138" y="3291840"/>
            <a:ext cx="111390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900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5" name="Draft stamp"/>
          <p:cNvSpPr txBox="1"/>
          <p:nvPr userDrawn="1">
            <p:custDataLst>
              <p:tags r:id="rId5"/>
            </p:custDataLst>
          </p:nvPr>
        </p:nvSpPr>
        <p:spPr bwMode="black">
          <a:xfrm>
            <a:off x="482138" y="3566160"/>
            <a:ext cx="1111135" cy="2627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23087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900" b="1" i="1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ru-RU" sz="900" b="1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28" name="Report date"/>
          <p:cNvSpPr txBox="1"/>
          <p:nvPr userDrawn="1">
            <p:custDataLst>
              <p:tags r:id="rId6"/>
            </p:custDataLst>
          </p:nvPr>
        </p:nvSpPr>
        <p:spPr bwMode="black">
          <a:xfrm>
            <a:off x="482138" y="3832412"/>
            <a:ext cx="1111135" cy="2363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96919" rtlCol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900" i="1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ru-RU" sz="900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8" name="Content Placeholder 37"/>
          <p:cNvSpPr>
            <a:spLocks noGrp="1"/>
          </p:cNvSpPr>
          <p:nvPr>
            <p:ph sz="quarter" idx="10" hasCustomPrompt="1"/>
            <p:custDataLst>
              <p:tags r:id="rId7"/>
            </p:custDataLst>
          </p:nvPr>
        </p:nvSpPr>
        <p:spPr>
          <a:xfrm>
            <a:off x="482138" y="4098664"/>
            <a:ext cx="1111135" cy="1141490"/>
          </a:xfrm>
        </p:spPr>
        <p:txBody>
          <a:bodyPr anchor="t" anchorCtr="0">
            <a:noAutofit/>
          </a:bodyPr>
          <a:lstStyle>
            <a:lvl1pPr>
              <a:defRPr sz="900" i="1" baseline="0"/>
            </a:lvl1pPr>
            <a:lvl2pPr>
              <a:defRPr sz="900" i="1"/>
            </a:lvl2pPr>
            <a:lvl3pPr>
              <a:defRPr sz="900" i="1"/>
            </a:lvl3pPr>
            <a:lvl4pPr>
              <a:defRPr sz="900" i="1"/>
            </a:lvl4pPr>
            <a:lvl5pPr>
              <a:defRPr sz="900" i="1"/>
            </a:lvl5pPr>
          </a:lstStyle>
          <a:p>
            <a:pPr lvl="0"/>
            <a:r>
              <a:rPr lang="ru-RU" noProof="0" smtClean="0"/>
              <a:t>Click to add text</a:t>
            </a:r>
            <a:endParaRPr lang="ru-RU" noProof="0"/>
          </a:p>
        </p:txBody>
      </p:sp>
      <p:cxnSp>
        <p:nvCxnSpPr>
          <p:cNvPr id="32" name="Frame Line"/>
          <p:cNvCxnSpPr/>
          <p:nvPr userDrawn="1"/>
        </p:nvCxnSpPr>
        <p:spPr bwMode="black">
          <a:xfrm flipV="1">
            <a:off x="346364" y="3155157"/>
            <a:ext cx="1246909" cy="136572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over image"/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1731212" y="3150817"/>
            <a:ext cx="6126480" cy="283195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2000" dirty="0" smtClean="0">
              <a:solidFill>
                <a:srgbClr val="0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252527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: Fixe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Logo with Panels"/>
          <p:cNvGrpSpPr/>
          <p:nvPr userDrawn="1"/>
        </p:nvGrpSpPr>
        <p:grpSpPr>
          <a:xfrm>
            <a:off x="1026670" y="5630524"/>
            <a:ext cx="1107260" cy="816350"/>
            <a:chOff x="3835013" y="2828854"/>
            <a:chExt cx="1217986" cy="925197"/>
          </a:xfrm>
        </p:grpSpPr>
        <p:grpSp>
          <p:nvGrpSpPr>
            <p:cNvPr id="42" name="Logo Panels"/>
            <p:cNvGrpSpPr/>
            <p:nvPr/>
          </p:nvGrpSpPr>
          <p:grpSpPr>
            <a:xfrm>
              <a:off x="4609614" y="2828854"/>
              <a:ext cx="443385" cy="397546"/>
              <a:chOff x="4609614" y="2828854"/>
              <a:chExt cx="443385" cy="397546"/>
            </a:xfrm>
          </p:grpSpPr>
          <p:sp>
            <p:nvSpPr>
              <p:cNvPr id="46" name="Rectangle 1"/>
              <p:cNvSpPr>
                <a:spLocks noChangeArrowheads="1"/>
              </p:cNvSpPr>
              <p:nvPr/>
            </p:nvSpPr>
            <p:spPr bwMode="gray">
              <a:xfrm>
                <a:off x="4609614" y="3112483"/>
                <a:ext cx="443385" cy="113916"/>
              </a:xfrm>
              <a:prstGeom prst="rect">
                <a:avLst/>
              </a:prstGeom>
              <a:solidFill>
                <a:srgbClr val="F445F6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Rectangle 2"/>
              <p:cNvSpPr>
                <a:spLocks noChangeArrowheads="1"/>
              </p:cNvSpPr>
              <p:nvPr/>
            </p:nvSpPr>
            <p:spPr bwMode="gray">
              <a:xfrm>
                <a:off x="4609618" y="2873556"/>
                <a:ext cx="269567" cy="352844"/>
              </a:xfrm>
              <a:prstGeom prst="rect">
                <a:avLst/>
              </a:prstGeom>
              <a:solidFill>
                <a:srgbClr val="F6B67F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Rectangle 3"/>
              <p:cNvSpPr>
                <a:spLocks noChangeArrowheads="1"/>
              </p:cNvSpPr>
              <p:nvPr/>
            </p:nvSpPr>
            <p:spPr bwMode="gray">
              <a:xfrm>
                <a:off x="4609618" y="2828854"/>
                <a:ext cx="224319" cy="397545"/>
              </a:xfrm>
              <a:prstGeom prst="rect">
                <a:avLst/>
              </a:prstGeom>
              <a:solidFill>
                <a:srgbClr val="F48F17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Rectangle 4"/>
              <p:cNvSpPr>
                <a:spLocks noChangeArrowheads="1"/>
              </p:cNvSpPr>
              <p:nvPr/>
            </p:nvSpPr>
            <p:spPr bwMode="gray">
              <a:xfrm>
                <a:off x="4609617" y="2873555"/>
                <a:ext cx="224319" cy="352844"/>
              </a:xfrm>
              <a:prstGeom prst="rect">
                <a:avLst/>
              </a:prstGeom>
              <a:solidFill>
                <a:srgbClr val="EB660B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Rectangle 5"/>
              <p:cNvSpPr>
                <a:spLocks noChangeArrowheads="1"/>
              </p:cNvSpPr>
              <p:nvPr/>
            </p:nvSpPr>
            <p:spPr bwMode="gray">
              <a:xfrm>
                <a:off x="4609615" y="2944211"/>
                <a:ext cx="383843" cy="282188"/>
              </a:xfrm>
              <a:prstGeom prst="rect">
                <a:avLst/>
              </a:prstGeom>
              <a:solidFill>
                <a:srgbClr val="F3BF09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1" name="Rectangle 6"/>
              <p:cNvSpPr>
                <a:spLocks noChangeArrowheads="1"/>
              </p:cNvSpPr>
              <p:nvPr/>
            </p:nvSpPr>
            <p:spPr bwMode="gray">
              <a:xfrm>
                <a:off x="4609616" y="3112483"/>
                <a:ext cx="383842" cy="113916"/>
              </a:xfrm>
              <a:prstGeom prst="rect">
                <a:avLst/>
              </a:prstGeom>
              <a:solidFill>
                <a:srgbClr val="E93409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2" name="Rectangle 7"/>
              <p:cNvSpPr>
                <a:spLocks noChangeArrowheads="1"/>
              </p:cNvSpPr>
              <p:nvPr/>
            </p:nvSpPr>
            <p:spPr bwMode="gray">
              <a:xfrm>
                <a:off x="4609616" y="2944211"/>
                <a:ext cx="269570" cy="282188"/>
              </a:xfrm>
              <a:prstGeom prst="rect">
                <a:avLst/>
              </a:prstGeom>
              <a:solidFill>
                <a:srgbClr val="EA880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3" name="Rectangle 8"/>
              <p:cNvSpPr>
                <a:spLocks noChangeArrowheads="1"/>
              </p:cNvSpPr>
              <p:nvPr/>
            </p:nvSpPr>
            <p:spPr bwMode="gray">
              <a:xfrm>
                <a:off x="4609616" y="3112483"/>
                <a:ext cx="269569" cy="113916"/>
              </a:xfrm>
              <a:prstGeom prst="rect">
                <a:avLst/>
              </a:prstGeom>
              <a:solidFill>
                <a:srgbClr val="E02504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4" name="Rectangle 9"/>
              <p:cNvSpPr>
                <a:spLocks/>
              </p:cNvSpPr>
              <p:nvPr/>
            </p:nvSpPr>
            <p:spPr bwMode="gray">
              <a:xfrm>
                <a:off x="4609616" y="2944211"/>
                <a:ext cx="224321" cy="282188"/>
              </a:xfrm>
              <a:prstGeom prst="rect">
                <a:avLst/>
              </a:prstGeom>
              <a:solidFill>
                <a:srgbClr val="E04C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1" name="Rectangle 10"/>
              <p:cNvSpPr>
                <a:spLocks noChangeArrowheads="1"/>
              </p:cNvSpPr>
              <p:nvPr/>
            </p:nvSpPr>
            <p:spPr bwMode="gray">
              <a:xfrm>
                <a:off x="4609617" y="3112483"/>
                <a:ext cx="224320" cy="113916"/>
              </a:xfrm>
              <a:prstGeom prst="rect">
                <a:avLst/>
              </a:prstGeom>
              <a:solidFill>
                <a:srgbClr val="D614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Rectangle 11"/>
              <p:cNvSpPr>
                <a:spLocks noChangeArrowheads="1"/>
              </p:cNvSpPr>
              <p:nvPr/>
            </p:nvSpPr>
            <p:spPr bwMode="gray">
              <a:xfrm>
                <a:off x="4609617" y="3052823"/>
                <a:ext cx="141027" cy="173576"/>
              </a:xfrm>
              <a:prstGeom prst="rect">
                <a:avLst/>
              </a:prstGeom>
              <a:solidFill>
                <a:srgbClr val="C93C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3" name="Rectangle 12"/>
              <p:cNvSpPr>
                <a:spLocks noChangeArrowheads="1"/>
              </p:cNvSpPr>
              <p:nvPr/>
            </p:nvSpPr>
            <p:spPr bwMode="gray">
              <a:xfrm>
                <a:off x="4609617" y="3112483"/>
                <a:ext cx="141027" cy="113916"/>
              </a:xfrm>
              <a:prstGeom prst="rect">
                <a:avLst/>
              </a:prstGeom>
              <a:solidFill>
                <a:srgbClr val="C01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3" name="Logo"/>
            <p:cNvGrpSpPr/>
            <p:nvPr/>
          </p:nvGrpSpPr>
          <p:grpSpPr>
            <a:xfrm>
              <a:off x="3835013" y="3226397"/>
              <a:ext cx="905256" cy="527654"/>
              <a:chOff x="3835013" y="3226397"/>
              <a:chExt cx="905256" cy="527654"/>
            </a:xfrm>
          </p:grpSpPr>
          <p:sp>
            <p:nvSpPr>
              <p:cNvPr id="44" name="Rectangle 0"/>
              <p:cNvSpPr>
                <a:spLocks noChangeArrowheads="1"/>
              </p:cNvSpPr>
              <p:nvPr/>
            </p:nvSpPr>
            <p:spPr bwMode="black">
              <a:xfrm>
                <a:off x="4381013" y="3226397"/>
                <a:ext cx="228600" cy="57350"/>
              </a:xfrm>
              <a:prstGeom prst="rect">
                <a:avLst/>
              </a:prstGeom>
              <a:solidFill>
                <a:srgbClr val="A10000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5" name="Freeform 44"/>
              <p:cNvSpPr>
                <a:spLocks noEditPoints="1"/>
              </p:cNvSpPr>
              <p:nvPr/>
            </p:nvSpPr>
            <p:spPr bwMode="black">
              <a:xfrm>
                <a:off x="3835013" y="3412840"/>
                <a:ext cx="905256" cy="341211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8" name="TextBox 27"/>
          <p:cNvSpPr txBox="1"/>
          <p:nvPr userDrawn="1">
            <p:custDataLst>
              <p:tags r:id="rId1"/>
            </p:custDataLst>
          </p:nvPr>
        </p:nvSpPr>
        <p:spPr bwMode="white">
          <a:xfrm>
            <a:off x="1870364" y="678006"/>
            <a:ext cx="46488" cy="200055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indent="-246175"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300" smtClean="0">
                <a:solidFill>
                  <a:srgbClr val="000000"/>
                </a:solidFill>
                <a:latin typeface="Arial"/>
                <a:cs typeface="Arial" pitchFamily="34" charset="0"/>
              </a:rPr>
              <a:t> </a:t>
            </a:r>
            <a:endParaRPr lang="ru-RU" sz="1300" dirty="0" smtClean="0">
              <a:solidFill>
                <a:srgbClr val="000000"/>
              </a:solidFill>
              <a:latin typeface="Arial"/>
              <a:cs typeface="Arial" pitchFamily="34" charset="0"/>
            </a:endParaRPr>
          </a:p>
        </p:txBody>
      </p:sp>
      <p:sp>
        <p:nvSpPr>
          <p:cNvPr id="21" name="Title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 bwMode="black">
          <a:xfrm>
            <a:off x="1870364" y="1075765"/>
            <a:ext cx="5403273" cy="461665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defRPr sz="3000" b="1" i="1" baseline="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Presentation Title</a:t>
            </a:r>
            <a:endParaRPr lang="ru-RU" noProof="0" dirty="0"/>
          </a:p>
        </p:txBody>
      </p:sp>
      <p:sp>
        <p:nvSpPr>
          <p:cNvPr id="22" name="Subtitle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 bwMode="black">
          <a:xfrm>
            <a:off x="1870364" y="1546546"/>
            <a:ext cx="5403273" cy="4154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000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146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293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44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586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5733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2879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026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ru-RU" noProof="0" smtClean="0"/>
              <a:t>Subtitle</a:t>
            </a:r>
          </a:p>
        </p:txBody>
      </p:sp>
      <p:sp>
        <p:nvSpPr>
          <p:cNvPr id="26" name="Confidentiality stamp"/>
          <p:cNvSpPr txBox="1"/>
          <p:nvPr>
            <p:custDataLst>
              <p:tags r:id="rId4"/>
            </p:custDataLst>
          </p:nvPr>
        </p:nvSpPr>
        <p:spPr bwMode="black">
          <a:xfrm>
            <a:off x="482138" y="3291840"/>
            <a:ext cx="111390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900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5" name="Draft stamp"/>
          <p:cNvSpPr txBox="1"/>
          <p:nvPr>
            <p:custDataLst>
              <p:tags r:id="rId5"/>
            </p:custDataLst>
          </p:nvPr>
        </p:nvSpPr>
        <p:spPr bwMode="black">
          <a:xfrm>
            <a:off x="482138" y="3566160"/>
            <a:ext cx="1111135" cy="2627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23087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900" b="1" i="1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ru-RU" sz="900" b="1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27" name="Report Date"/>
          <p:cNvSpPr txBox="1"/>
          <p:nvPr>
            <p:custDataLst>
              <p:tags r:id="rId6"/>
            </p:custDataLst>
          </p:nvPr>
        </p:nvSpPr>
        <p:spPr bwMode="black">
          <a:xfrm>
            <a:off x="482138" y="3832412"/>
            <a:ext cx="1111135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900" i="1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ru-RU" sz="900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cxnSp>
        <p:nvCxnSpPr>
          <p:cNvPr id="30" name="Frame Line"/>
          <p:cNvCxnSpPr/>
          <p:nvPr userDrawn="1"/>
        </p:nvCxnSpPr>
        <p:spPr bwMode="black">
          <a:xfrm flipV="1">
            <a:off x="346364" y="3155157"/>
            <a:ext cx="1246909" cy="136572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Frame Line"/>
          <p:cNvCxnSpPr/>
          <p:nvPr userDrawn="1"/>
        </p:nvCxnSpPr>
        <p:spPr bwMode="black">
          <a:xfrm flipV="1">
            <a:off x="1731818" y="1013155"/>
            <a:ext cx="6927273" cy="127059"/>
          </a:xfrm>
          <a:prstGeom prst="bentConnector3">
            <a:avLst>
              <a:gd name="adj1" fmla="val -38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1553979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: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Logo with Panels"/>
          <p:cNvGrpSpPr/>
          <p:nvPr userDrawn="1"/>
        </p:nvGrpSpPr>
        <p:grpSpPr>
          <a:xfrm>
            <a:off x="1026670" y="1"/>
            <a:ext cx="8117330" cy="6446873"/>
            <a:chOff x="1129337" y="1"/>
            <a:chExt cx="8929063" cy="7306456"/>
          </a:xfrm>
        </p:grpSpPr>
        <p:grpSp>
          <p:nvGrpSpPr>
            <p:cNvPr id="2" name="Logo Shapes"/>
            <p:cNvGrpSpPr/>
            <p:nvPr userDrawn="1"/>
          </p:nvGrpSpPr>
          <p:grpSpPr>
            <a:xfrm>
              <a:off x="1904331" y="1"/>
              <a:ext cx="8154069" cy="6780464"/>
              <a:chOff x="1735972" y="184214"/>
              <a:chExt cx="7412791" cy="5982762"/>
            </a:xfrm>
          </p:grpSpPr>
          <p:sp>
            <p:nvSpPr>
              <p:cNvPr id="17" name="Rectangle 2"/>
              <p:cNvSpPr>
                <a:spLocks noChangeArrowheads="1"/>
              </p:cNvSpPr>
              <p:nvPr/>
            </p:nvSpPr>
            <p:spPr bwMode="gray">
              <a:xfrm>
                <a:off x="1735973" y="184214"/>
                <a:ext cx="5677593" cy="5976739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" name="Rectangle 4"/>
              <p:cNvSpPr>
                <a:spLocks noChangeArrowheads="1"/>
              </p:cNvSpPr>
              <p:nvPr/>
            </p:nvSpPr>
            <p:spPr bwMode="gray">
              <a:xfrm>
                <a:off x="1735973" y="1196944"/>
                <a:ext cx="7412790" cy="4970032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" name="Rectangle 7"/>
              <p:cNvSpPr>
                <a:spLocks noChangeArrowheads="1"/>
              </p:cNvSpPr>
              <p:nvPr/>
            </p:nvSpPr>
            <p:spPr bwMode="gray">
              <a:xfrm>
                <a:off x="1735972" y="1196944"/>
                <a:ext cx="5677593" cy="4970032"/>
              </a:xfrm>
              <a:prstGeom prst="rect">
                <a:avLst/>
              </a:prstGeom>
              <a:solidFill>
                <a:schemeClr val="accent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29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23" name="Logo"/>
            <p:cNvGrpSpPr/>
            <p:nvPr userDrawn="1"/>
          </p:nvGrpSpPr>
          <p:grpSpPr>
            <a:xfrm>
              <a:off x="1129337" y="6778803"/>
              <a:ext cx="905256" cy="527654"/>
              <a:chOff x="1129337" y="6778803"/>
              <a:chExt cx="905256" cy="527654"/>
            </a:xfrm>
          </p:grpSpPr>
          <p:sp>
            <p:nvSpPr>
              <p:cNvPr id="19" name="Rectangle 0"/>
              <p:cNvSpPr>
                <a:spLocks noChangeArrowheads="1"/>
              </p:cNvSpPr>
              <p:nvPr userDrawn="1"/>
            </p:nvSpPr>
            <p:spPr bwMode="black">
              <a:xfrm>
                <a:off x="1675337" y="6778803"/>
                <a:ext cx="228600" cy="57350"/>
              </a:xfrm>
              <a:prstGeom prst="rect">
                <a:avLst/>
              </a:prstGeom>
              <a:solidFill>
                <a:schemeClr val="accent1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Freeform 19"/>
              <p:cNvSpPr>
                <a:spLocks noEditPoints="1"/>
              </p:cNvSpPr>
              <p:nvPr userDrawn="1"/>
            </p:nvSpPr>
            <p:spPr bwMode="black">
              <a:xfrm>
                <a:off x="1129337" y="6965246"/>
                <a:ext cx="905256" cy="341211"/>
              </a:xfrm>
              <a:custGeom>
                <a:avLst/>
                <a:gdLst/>
                <a:ahLst/>
                <a:cxnLst>
                  <a:cxn ang="0">
                    <a:pos x="581" y="233"/>
                  </a:cxn>
                  <a:cxn ang="0">
                    <a:pos x="538" y="949"/>
                  </a:cxn>
                  <a:cxn ang="0">
                    <a:pos x="630" y="946"/>
                  </a:cxn>
                  <a:cxn ang="0">
                    <a:pos x="793" y="880"/>
                  </a:cxn>
                  <a:cxn ang="0">
                    <a:pos x="886" y="728"/>
                  </a:cxn>
                  <a:cxn ang="0">
                    <a:pos x="905" y="505"/>
                  </a:cxn>
                  <a:cxn ang="0">
                    <a:pos x="850" y="329"/>
                  </a:cxn>
                  <a:cxn ang="0">
                    <a:pos x="727" y="241"/>
                  </a:cxn>
                  <a:cxn ang="0">
                    <a:pos x="521" y="3"/>
                  </a:cxn>
                  <a:cxn ang="0">
                    <a:pos x="643" y="74"/>
                  </a:cxn>
                  <a:cxn ang="0">
                    <a:pos x="761" y="24"/>
                  </a:cxn>
                  <a:cxn ang="0">
                    <a:pos x="855" y="9"/>
                  </a:cxn>
                  <a:cxn ang="0">
                    <a:pos x="1026" y="40"/>
                  </a:cxn>
                  <a:cxn ang="0">
                    <a:pos x="1180" y="172"/>
                  </a:cxn>
                  <a:cxn ang="0">
                    <a:pos x="1265" y="383"/>
                  </a:cxn>
                  <a:cxn ang="0">
                    <a:pos x="1265" y="641"/>
                  </a:cxn>
                  <a:cxn ang="0">
                    <a:pos x="1175" y="857"/>
                  </a:cxn>
                  <a:cxn ang="0">
                    <a:pos x="1005" y="1006"/>
                  </a:cxn>
                  <a:cxn ang="0">
                    <a:pos x="766" y="1074"/>
                  </a:cxn>
                  <a:cxn ang="0">
                    <a:pos x="601" y="1074"/>
                  </a:cxn>
                  <a:cxn ang="0">
                    <a:pos x="692" y="1447"/>
                  </a:cxn>
                  <a:cxn ang="0">
                    <a:pos x="171" y="1408"/>
                  </a:cxn>
                  <a:cxn ang="0">
                    <a:pos x="413" y="3"/>
                  </a:cxn>
                  <a:cxn ang="0">
                    <a:pos x="3876" y="20"/>
                  </a:cxn>
                  <a:cxn ang="0">
                    <a:pos x="4036" y="100"/>
                  </a:cxn>
                  <a:cxn ang="0">
                    <a:pos x="4113" y="232"/>
                  </a:cxn>
                  <a:cxn ang="0">
                    <a:pos x="4091" y="362"/>
                  </a:cxn>
                  <a:cxn ang="0">
                    <a:pos x="3995" y="436"/>
                  </a:cxn>
                  <a:cxn ang="0">
                    <a:pos x="3859" y="438"/>
                  </a:cxn>
                  <a:cxn ang="0">
                    <a:pos x="3757" y="114"/>
                  </a:cxn>
                  <a:cxn ang="0">
                    <a:pos x="3597" y="187"/>
                  </a:cxn>
                  <a:cxn ang="0">
                    <a:pos x="3508" y="339"/>
                  </a:cxn>
                  <a:cxn ang="0">
                    <a:pos x="3489" y="565"/>
                  </a:cxn>
                  <a:cxn ang="0">
                    <a:pos x="3547" y="753"/>
                  </a:cxn>
                  <a:cxn ang="0">
                    <a:pos x="3668" y="869"/>
                  </a:cxn>
                  <a:cxn ang="0">
                    <a:pos x="3821" y="896"/>
                  </a:cxn>
                  <a:cxn ang="0">
                    <a:pos x="3931" y="872"/>
                  </a:cxn>
                  <a:cxn ang="0">
                    <a:pos x="4079" y="810"/>
                  </a:cxn>
                  <a:cxn ang="0">
                    <a:pos x="4016" y="1024"/>
                  </a:cxn>
                  <a:cxn ang="0">
                    <a:pos x="3830" y="1080"/>
                  </a:cxn>
                  <a:cxn ang="0">
                    <a:pos x="3651" y="1095"/>
                  </a:cxn>
                  <a:cxn ang="0">
                    <a:pos x="3426" y="1060"/>
                  </a:cxn>
                  <a:cxn ang="0">
                    <a:pos x="3255" y="947"/>
                  </a:cxn>
                  <a:cxn ang="0">
                    <a:pos x="3140" y="772"/>
                  </a:cxn>
                  <a:cxn ang="0">
                    <a:pos x="3101" y="561"/>
                  </a:cxn>
                  <a:cxn ang="0">
                    <a:pos x="3153" y="318"/>
                  </a:cxn>
                  <a:cxn ang="0">
                    <a:pos x="3293" y="135"/>
                  </a:cxn>
                  <a:cxn ang="0">
                    <a:pos x="3508" y="27"/>
                  </a:cxn>
                  <a:cxn ang="0">
                    <a:pos x="2910" y="0"/>
                  </a:cxn>
                  <a:cxn ang="0">
                    <a:pos x="3040" y="52"/>
                  </a:cxn>
                  <a:cxn ang="0">
                    <a:pos x="3093" y="178"/>
                  </a:cxn>
                  <a:cxn ang="0">
                    <a:pos x="3071" y="277"/>
                  </a:cxn>
                  <a:cxn ang="0">
                    <a:pos x="3004" y="393"/>
                  </a:cxn>
                  <a:cxn ang="0">
                    <a:pos x="2876" y="561"/>
                  </a:cxn>
                  <a:cxn ang="0">
                    <a:pos x="1784" y="1078"/>
                  </a:cxn>
                  <a:cxn ang="0">
                    <a:pos x="1313" y="118"/>
                  </a:cxn>
                  <a:cxn ang="0">
                    <a:pos x="2247" y="25"/>
                  </a:cxn>
                  <a:cxn ang="0">
                    <a:pos x="2759" y="62"/>
                  </a:cxn>
                  <a:cxn ang="0">
                    <a:pos x="2872" y="4"/>
                  </a:cxn>
                </a:cxnLst>
                <a:rect l="0" t="0" r="r" b="b"/>
                <a:pathLst>
                  <a:path w="4127" h="1544">
                    <a:moveTo>
                      <a:pt x="640" y="229"/>
                    </a:moveTo>
                    <a:lnTo>
                      <a:pt x="622" y="229"/>
                    </a:lnTo>
                    <a:lnTo>
                      <a:pt x="603" y="230"/>
                    </a:lnTo>
                    <a:lnTo>
                      <a:pt x="581" y="233"/>
                    </a:lnTo>
                    <a:lnTo>
                      <a:pt x="553" y="235"/>
                    </a:lnTo>
                    <a:lnTo>
                      <a:pt x="521" y="241"/>
                    </a:lnTo>
                    <a:lnTo>
                      <a:pt x="521" y="947"/>
                    </a:lnTo>
                    <a:lnTo>
                      <a:pt x="538" y="949"/>
                    </a:lnTo>
                    <a:lnTo>
                      <a:pt x="553" y="949"/>
                    </a:lnTo>
                    <a:lnTo>
                      <a:pt x="566" y="949"/>
                    </a:lnTo>
                    <a:lnTo>
                      <a:pt x="578" y="949"/>
                    </a:lnTo>
                    <a:lnTo>
                      <a:pt x="630" y="946"/>
                    </a:lnTo>
                    <a:lnTo>
                      <a:pt x="677" y="937"/>
                    </a:lnTo>
                    <a:lnTo>
                      <a:pt x="720" y="924"/>
                    </a:lnTo>
                    <a:lnTo>
                      <a:pt x="758" y="905"/>
                    </a:lnTo>
                    <a:lnTo>
                      <a:pt x="793" y="880"/>
                    </a:lnTo>
                    <a:lnTo>
                      <a:pt x="824" y="850"/>
                    </a:lnTo>
                    <a:lnTo>
                      <a:pt x="849" y="815"/>
                    </a:lnTo>
                    <a:lnTo>
                      <a:pt x="870" y="775"/>
                    </a:lnTo>
                    <a:lnTo>
                      <a:pt x="886" y="728"/>
                    </a:lnTo>
                    <a:lnTo>
                      <a:pt x="897" y="678"/>
                    </a:lnTo>
                    <a:lnTo>
                      <a:pt x="905" y="622"/>
                    </a:lnTo>
                    <a:lnTo>
                      <a:pt x="907" y="561"/>
                    </a:lnTo>
                    <a:lnTo>
                      <a:pt x="905" y="505"/>
                    </a:lnTo>
                    <a:lnTo>
                      <a:pt x="897" y="452"/>
                    </a:lnTo>
                    <a:lnTo>
                      <a:pt x="886" y="407"/>
                    </a:lnTo>
                    <a:lnTo>
                      <a:pt x="870" y="366"/>
                    </a:lnTo>
                    <a:lnTo>
                      <a:pt x="850" y="329"/>
                    </a:lnTo>
                    <a:lnTo>
                      <a:pt x="826" y="299"/>
                    </a:lnTo>
                    <a:lnTo>
                      <a:pt x="797" y="274"/>
                    </a:lnTo>
                    <a:lnTo>
                      <a:pt x="763" y="254"/>
                    </a:lnTo>
                    <a:lnTo>
                      <a:pt x="727" y="241"/>
                    </a:lnTo>
                    <a:lnTo>
                      <a:pt x="686" y="232"/>
                    </a:lnTo>
                    <a:lnTo>
                      <a:pt x="640" y="229"/>
                    </a:lnTo>
                    <a:close/>
                    <a:moveTo>
                      <a:pt x="413" y="3"/>
                    </a:moveTo>
                    <a:lnTo>
                      <a:pt x="521" y="3"/>
                    </a:lnTo>
                    <a:lnTo>
                      <a:pt x="521" y="143"/>
                    </a:lnTo>
                    <a:lnTo>
                      <a:pt x="566" y="117"/>
                    </a:lnTo>
                    <a:lnTo>
                      <a:pt x="607" y="93"/>
                    </a:lnTo>
                    <a:lnTo>
                      <a:pt x="643" y="74"/>
                    </a:lnTo>
                    <a:lnTo>
                      <a:pt x="677" y="57"/>
                    </a:lnTo>
                    <a:lnTo>
                      <a:pt x="707" y="44"/>
                    </a:lnTo>
                    <a:lnTo>
                      <a:pt x="735" y="33"/>
                    </a:lnTo>
                    <a:lnTo>
                      <a:pt x="761" y="24"/>
                    </a:lnTo>
                    <a:lnTo>
                      <a:pt x="785" y="18"/>
                    </a:lnTo>
                    <a:lnTo>
                      <a:pt x="809" y="13"/>
                    </a:lnTo>
                    <a:lnTo>
                      <a:pt x="831" y="10"/>
                    </a:lnTo>
                    <a:lnTo>
                      <a:pt x="855" y="9"/>
                    </a:lnTo>
                    <a:lnTo>
                      <a:pt x="879" y="8"/>
                    </a:lnTo>
                    <a:lnTo>
                      <a:pt x="931" y="12"/>
                    </a:lnTo>
                    <a:lnTo>
                      <a:pt x="980" y="23"/>
                    </a:lnTo>
                    <a:lnTo>
                      <a:pt x="1026" y="40"/>
                    </a:lnTo>
                    <a:lnTo>
                      <a:pt x="1070" y="64"/>
                    </a:lnTo>
                    <a:lnTo>
                      <a:pt x="1110" y="94"/>
                    </a:lnTo>
                    <a:lnTo>
                      <a:pt x="1148" y="130"/>
                    </a:lnTo>
                    <a:lnTo>
                      <a:pt x="1180" y="172"/>
                    </a:lnTo>
                    <a:lnTo>
                      <a:pt x="1209" y="218"/>
                    </a:lnTo>
                    <a:lnTo>
                      <a:pt x="1233" y="268"/>
                    </a:lnTo>
                    <a:lnTo>
                      <a:pt x="1252" y="324"/>
                    </a:lnTo>
                    <a:lnTo>
                      <a:pt x="1265" y="383"/>
                    </a:lnTo>
                    <a:lnTo>
                      <a:pt x="1274" y="446"/>
                    </a:lnTo>
                    <a:lnTo>
                      <a:pt x="1278" y="512"/>
                    </a:lnTo>
                    <a:lnTo>
                      <a:pt x="1274" y="578"/>
                    </a:lnTo>
                    <a:lnTo>
                      <a:pt x="1265" y="641"/>
                    </a:lnTo>
                    <a:lnTo>
                      <a:pt x="1252" y="701"/>
                    </a:lnTo>
                    <a:lnTo>
                      <a:pt x="1232" y="756"/>
                    </a:lnTo>
                    <a:lnTo>
                      <a:pt x="1205" y="809"/>
                    </a:lnTo>
                    <a:lnTo>
                      <a:pt x="1175" y="857"/>
                    </a:lnTo>
                    <a:lnTo>
                      <a:pt x="1140" y="901"/>
                    </a:lnTo>
                    <a:lnTo>
                      <a:pt x="1099" y="941"/>
                    </a:lnTo>
                    <a:lnTo>
                      <a:pt x="1054" y="976"/>
                    </a:lnTo>
                    <a:lnTo>
                      <a:pt x="1005" y="1006"/>
                    </a:lnTo>
                    <a:lnTo>
                      <a:pt x="951" y="1031"/>
                    </a:lnTo>
                    <a:lnTo>
                      <a:pt x="894" y="1051"/>
                    </a:lnTo>
                    <a:lnTo>
                      <a:pt x="831" y="1065"/>
                    </a:lnTo>
                    <a:lnTo>
                      <a:pt x="766" y="1074"/>
                    </a:lnTo>
                    <a:lnTo>
                      <a:pt x="696" y="1078"/>
                    </a:lnTo>
                    <a:lnTo>
                      <a:pt x="670" y="1078"/>
                    </a:lnTo>
                    <a:lnTo>
                      <a:pt x="637" y="1076"/>
                    </a:lnTo>
                    <a:lnTo>
                      <a:pt x="601" y="1074"/>
                    </a:lnTo>
                    <a:lnTo>
                      <a:pt x="561" y="1071"/>
                    </a:lnTo>
                    <a:lnTo>
                      <a:pt x="521" y="1068"/>
                    </a:lnTo>
                    <a:lnTo>
                      <a:pt x="521" y="1408"/>
                    </a:lnTo>
                    <a:lnTo>
                      <a:pt x="692" y="1447"/>
                    </a:lnTo>
                    <a:lnTo>
                      <a:pt x="692" y="1544"/>
                    </a:lnTo>
                    <a:lnTo>
                      <a:pt x="18" y="1544"/>
                    </a:lnTo>
                    <a:lnTo>
                      <a:pt x="18" y="1447"/>
                    </a:lnTo>
                    <a:lnTo>
                      <a:pt x="171" y="1408"/>
                    </a:lnTo>
                    <a:lnTo>
                      <a:pt x="171" y="229"/>
                    </a:lnTo>
                    <a:lnTo>
                      <a:pt x="0" y="229"/>
                    </a:lnTo>
                    <a:lnTo>
                      <a:pt x="0" y="128"/>
                    </a:lnTo>
                    <a:lnTo>
                      <a:pt x="413" y="3"/>
                    </a:lnTo>
                    <a:close/>
                    <a:moveTo>
                      <a:pt x="3711" y="0"/>
                    </a:moveTo>
                    <a:lnTo>
                      <a:pt x="3770" y="3"/>
                    </a:lnTo>
                    <a:lnTo>
                      <a:pt x="3825" y="9"/>
                    </a:lnTo>
                    <a:lnTo>
                      <a:pt x="3876" y="20"/>
                    </a:lnTo>
                    <a:lnTo>
                      <a:pt x="3923" y="34"/>
                    </a:lnTo>
                    <a:lnTo>
                      <a:pt x="3965" y="53"/>
                    </a:lnTo>
                    <a:lnTo>
                      <a:pt x="4004" y="75"/>
                    </a:lnTo>
                    <a:lnTo>
                      <a:pt x="4036" y="100"/>
                    </a:lnTo>
                    <a:lnTo>
                      <a:pt x="4064" y="129"/>
                    </a:lnTo>
                    <a:lnTo>
                      <a:pt x="4086" y="160"/>
                    </a:lnTo>
                    <a:lnTo>
                      <a:pt x="4103" y="194"/>
                    </a:lnTo>
                    <a:lnTo>
                      <a:pt x="4113" y="232"/>
                    </a:lnTo>
                    <a:lnTo>
                      <a:pt x="4117" y="271"/>
                    </a:lnTo>
                    <a:lnTo>
                      <a:pt x="4114" y="304"/>
                    </a:lnTo>
                    <a:lnTo>
                      <a:pt x="4105" y="334"/>
                    </a:lnTo>
                    <a:lnTo>
                      <a:pt x="4091" y="362"/>
                    </a:lnTo>
                    <a:lnTo>
                      <a:pt x="4074" y="387"/>
                    </a:lnTo>
                    <a:lnTo>
                      <a:pt x="4051" y="407"/>
                    </a:lnTo>
                    <a:lnTo>
                      <a:pt x="4025" y="423"/>
                    </a:lnTo>
                    <a:lnTo>
                      <a:pt x="3995" y="436"/>
                    </a:lnTo>
                    <a:lnTo>
                      <a:pt x="3961" y="443"/>
                    </a:lnTo>
                    <a:lnTo>
                      <a:pt x="3925" y="446"/>
                    </a:lnTo>
                    <a:lnTo>
                      <a:pt x="3891" y="444"/>
                    </a:lnTo>
                    <a:lnTo>
                      <a:pt x="3859" y="438"/>
                    </a:lnTo>
                    <a:lnTo>
                      <a:pt x="3826" y="428"/>
                    </a:lnTo>
                    <a:lnTo>
                      <a:pt x="3792" y="413"/>
                    </a:lnTo>
                    <a:lnTo>
                      <a:pt x="3757" y="394"/>
                    </a:lnTo>
                    <a:lnTo>
                      <a:pt x="3757" y="114"/>
                    </a:lnTo>
                    <a:lnTo>
                      <a:pt x="3711" y="125"/>
                    </a:lnTo>
                    <a:lnTo>
                      <a:pt x="3668" y="140"/>
                    </a:lnTo>
                    <a:lnTo>
                      <a:pt x="3631" y="162"/>
                    </a:lnTo>
                    <a:lnTo>
                      <a:pt x="3597" y="187"/>
                    </a:lnTo>
                    <a:lnTo>
                      <a:pt x="3568" y="218"/>
                    </a:lnTo>
                    <a:lnTo>
                      <a:pt x="3543" y="253"/>
                    </a:lnTo>
                    <a:lnTo>
                      <a:pt x="3523" y="294"/>
                    </a:lnTo>
                    <a:lnTo>
                      <a:pt x="3508" y="339"/>
                    </a:lnTo>
                    <a:lnTo>
                      <a:pt x="3497" y="391"/>
                    </a:lnTo>
                    <a:lnTo>
                      <a:pt x="3489" y="447"/>
                    </a:lnTo>
                    <a:lnTo>
                      <a:pt x="3487" y="507"/>
                    </a:lnTo>
                    <a:lnTo>
                      <a:pt x="3489" y="565"/>
                    </a:lnTo>
                    <a:lnTo>
                      <a:pt x="3497" y="617"/>
                    </a:lnTo>
                    <a:lnTo>
                      <a:pt x="3509" y="667"/>
                    </a:lnTo>
                    <a:lnTo>
                      <a:pt x="3526" y="712"/>
                    </a:lnTo>
                    <a:lnTo>
                      <a:pt x="3547" y="753"/>
                    </a:lnTo>
                    <a:lnTo>
                      <a:pt x="3571" y="790"/>
                    </a:lnTo>
                    <a:lnTo>
                      <a:pt x="3600" y="821"/>
                    </a:lnTo>
                    <a:lnTo>
                      <a:pt x="3632" y="847"/>
                    </a:lnTo>
                    <a:lnTo>
                      <a:pt x="3668" y="869"/>
                    </a:lnTo>
                    <a:lnTo>
                      <a:pt x="3707" y="885"/>
                    </a:lnTo>
                    <a:lnTo>
                      <a:pt x="3750" y="894"/>
                    </a:lnTo>
                    <a:lnTo>
                      <a:pt x="3795" y="897"/>
                    </a:lnTo>
                    <a:lnTo>
                      <a:pt x="3821" y="896"/>
                    </a:lnTo>
                    <a:lnTo>
                      <a:pt x="3847" y="894"/>
                    </a:lnTo>
                    <a:lnTo>
                      <a:pt x="3874" y="889"/>
                    </a:lnTo>
                    <a:lnTo>
                      <a:pt x="3901" y="881"/>
                    </a:lnTo>
                    <a:lnTo>
                      <a:pt x="3931" y="872"/>
                    </a:lnTo>
                    <a:lnTo>
                      <a:pt x="3964" y="861"/>
                    </a:lnTo>
                    <a:lnTo>
                      <a:pt x="3999" y="846"/>
                    </a:lnTo>
                    <a:lnTo>
                      <a:pt x="4036" y="830"/>
                    </a:lnTo>
                    <a:lnTo>
                      <a:pt x="4079" y="810"/>
                    </a:lnTo>
                    <a:lnTo>
                      <a:pt x="4127" y="787"/>
                    </a:lnTo>
                    <a:lnTo>
                      <a:pt x="4127" y="976"/>
                    </a:lnTo>
                    <a:lnTo>
                      <a:pt x="4069" y="1001"/>
                    </a:lnTo>
                    <a:lnTo>
                      <a:pt x="4016" y="1024"/>
                    </a:lnTo>
                    <a:lnTo>
                      <a:pt x="3966" y="1041"/>
                    </a:lnTo>
                    <a:lnTo>
                      <a:pt x="3919" y="1058"/>
                    </a:lnTo>
                    <a:lnTo>
                      <a:pt x="3874" y="1070"/>
                    </a:lnTo>
                    <a:lnTo>
                      <a:pt x="3830" y="1080"/>
                    </a:lnTo>
                    <a:lnTo>
                      <a:pt x="3786" y="1086"/>
                    </a:lnTo>
                    <a:lnTo>
                      <a:pt x="3742" y="1091"/>
                    </a:lnTo>
                    <a:lnTo>
                      <a:pt x="3697" y="1094"/>
                    </a:lnTo>
                    <a:lnTo>
                      <a:pt x="3651" y="1095"/>
                    </a:lnTo>
                    <a:lnTo>
                      <a:pt x="3588" y="1093"/>
                    </a:lnTo>
                    <a:lnTo>
                      <a:pt x="3530" y="1086"/>
                    </a:lnTo>
                    <a:lnTo>
                      <a:pt x="3476" y="1075"/>
                    </a:lnTo>
                    <a:lnTo>
                      <a:pt x="3426" y="1060"/>
                    </a:lnTo>
                    <a:lnTo>
                      <a:pt x="3378" y="1039"/>
                    </a:lnTo>
                    <a:lnTo>
                      <a:pt x="3334" y="1014"/>
                    </a:lnTo>
                    <a:lnTo>
                      <a:pt x="3294" y="984"/>
                    </a:lnTo>
                    <a:lnTo>
                      <a:pt x="3255" y="947"/>
                    </a:lnTo>
                    <a:lnTo>
                      <a:pt x="3219" y="907"/>
                    </a:lnTo>
                    <a:lnTo>
                      <a:pt x="3188" y="865"/>
                    </a:lnTo>
                    <a:lnTo>
                      <a:pt x="3162" y="820"/>
                    </a:lnTo>
                    <a:lnTo>
                      <a:pt x="3140" y="772"/>
                    </a:lnTo>
                    <a:lnTo>
                      <a:pt x="3124" y="722"/>
                    </a:lnTo>
                    <a:lnTo>
                      <a:pt x="3111" y="670"/>
                    </a:lnTo>
                    <a:lnTo>
                      <a:pt x="3104" y="616"/>
                    </a:lnTo>
                    <a:lnTo>
                      <a:pt x="3101" y="561"/>
                    </a:lnTo>
                    <a:lnTo>
                      <a:pt x="3105" y="494"/>
                    </a:lnTo>
                    <a:lnTo>
                      <a:pt x="3115" y="433"/>
                    </a:lnTo>
                    <a:lnTo>
                      <a:pt x="3130" y="373"/>
                    </a:lnTo>
                    <a:lnTo>
                      <a:pt x="3153" y="318"/>
                    </a:lnTo>
                    <a:lnTo>
                      <a:pt x="3179" y="267"/>
                    </a:lnTo>
                    <a:lnTo>
                      <a:pt x="3213" y="219"/>
                    </a:lnTo>
                    <a:lnTo>
                      <a:pt x="3250" y="175"/>
                    </a:lnTo>
                    <a:lnTo>
                      <a:pt x="3293" y="135"/>
                    </a:lnTo>
                    <a:lnTo>
                      <a:pt x="3341" y="102"/>
                    </a:lnTo>
                    <a:lnTo>
                      <a:pt x="3392" y="72"/>
                    </a:lnTo>
                    <a:lnTo>
                      <a:pt x="3448" y="47"/>
                    </a:lnTo>
                    <a:lnTo>
                      <a:pt x="3508" y="27"/>
                    </a:lnTo>
                    <a:lnTo>
                      <a:pt x="3573" y="12"/>
                    </a:lnTo>
                    <a:lnTo>
                      <a:pt x="3640" y="3"/>
                    </a:lnTo>
                    <a:lnTo>
                      <a:pt x="3711" y="0"/>
                    </a:lnTo>
                    <a:close/>
                    <a:moveTo>
                      <a:pt x="2910" y="0"/>
                    </a:moveTo>
                    <a:lnTo>
                      <a:pt x="2948" y="4"/>
                    </a:lnTo>
                    <a:lnTo>
                      <a:pt x="2983" y="14"/>
                    </a:lnTo>
                    <a:lnTo>
                      <a:pt x="3014" y="30"/>
                    </a:lnTo>
                    <a:lnTo>
                      <a:pt x="3040" y="52"/>
                    </a:lnTo>
                    <a:lnTo>
                      <a:pt x="3063" y="78"/>
                    </a:lnTo>
                    <a:lnTo>
                      <a:pt x="3079" y="109"/>
                    </a:lnTo>
                    <a:lnTo>
                      <a:pt x="3089" y="142"/>
                    </a:lnTo>
                    <a:lnTo>
                      <a:pt x="3093" y="178"/>
                    </a:lnTo>
                    <a:lnTo>
                      <a:pt x="3091" y="203"/>
                    </a:lnTo>
                    <a:lnTo>
                      <a:pt x="3088" y="227"/>
                    </a:lnTo>
                    <a:lnTo>
                      <a:pt x="3081" y="252"/>
                    </a:lnTo>
                    <a:lnTo>
                      <a:pt x="3071" y="277"/>
                    </a:lnTo>
                    <a:lnTo>
                      <a:pt x="3060" y="303"/>
                    </a:lnTo>
                    <a:lnTo>
                      <a:pt x="3044" y="331"/>
                    </a:lnTo>
                    <a:lnTo>
                      <a:pt x="3025" y="361"/>
                    </a:lnTo>
                    <a:lnTo>
                      <a:pt x="3004" y="393"/>
                    </a:lnTo>
                    <a:lnTo>
                      <a:pt x="2978" y="429"/>
                    </a:lnTo>
                    <a:lnTo>
                      <a:pt x="2948" y="468"/>
                    </a:lnTo>
                    <a:lnTo>
                      <a:pt x="2914" y="512"/>
                    </a:lnTo>
                    <a:lnTo>
                      <a:pt x="2876" y="561"/>
                    </a:lnTo>
                    <a:lnTo>
                      <a:pt x="2472" y="1078"/>
                    </a:lnTo>
                    <a:lnTo>
                      <a:pt x="2182" y="1078"/>
                    </a:lnTo>
                    <a:lnTo>
                      <a:pt x="2182" y="424"/>
                    </a:lnTo>
                    <a:lnTo>
                      <a:pt x="1784" y="1078"/>
                    </a:lnTo>
                    <a:lnTo>
                      <a:pt x="1518" y="1078"/>
                    </a:lnTo>
                    <a:lnTo>
                      <a:pt x="1518" y="234"/>
                    </a:lnTo>
                    <a:lnTo>
                      <a:pt x="1313" y="214"/>
                    </a:lnTo>
                    <a:lnTo>
                      <a:pt x="1313" y="118"/>
                    </a:lnTo>
                    <a:lnTo>
                      <a:pt x="1690" y="25"/>
                    </a:lnTo>
                    <a:lnTo>
                      <a:pt x="1832" y="25"/>
                    </a:lnTo>
                    <a:lnTo>
                      <a:pt x="1832" y="713"/>
                    </a:lnTo>
                    <a:lnTo>
                      <a:pt x="2247" y="25"/>
                    </a:lnTo>
                    <a:lnTo>
                      <a:pt x="2497" y="25"/>
                    </a:lnTo>
                    <a:lnTo>
                      <a:pt x="2497" y="822"/>
                    </a:lnTo>
                    <a:lnTo>
                      <a:pt x="2759" y="473"/>
                    </a:lnTo>
                    <a:lnTo>
                      <a:pt x="2759" y="62"/>
                    </a:lnTo>
                    <a:lnTo>
                      <a:pt x="2779" y="44"/>
                    </a:lnTo>
                    <a:lnTo>
                      <a:pt x="2806" y="27"/>
                    </a:lnTo>
                    <a:lnTo>
                      <a:pt x="2837" y="13"/>
                    </a:lnTo>
                    <a:lnTo>
                      <a:pt x="2872" y="4"/>
                    </a:lnTo>
                    <a:lnTo>
                      <a:pt x="29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820583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6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6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1870364" y="678006"/>
            <a:ext cx="46488" cy="200055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indent="-246175"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1300" smtClean="0">
                <a:solidFill>
                  <a:srgbClr val="FFFFFF"/>
                </a:solidFill>
                <a:latin typeface="Arial"/>
                <a:cs typeface="Arial" pitchFamily="34" charset="0"/>
              </a:rPr>
              <a:t> </a:t>
            </a:r>
            <a:endParaRPr lang="ru-RU" sz="1300" dirty="0" smtClean="0">
              <a:solidFill>
                <a:srgbClr val="FFFFFF"/>
              </a:solidFill>
              <a:latin typeface="Arial"/>
              <a:cs typeface="Arial" pitchFamily="34" charset="0"/>
            </a:endParaRPr>
          </a:p>
        </p:txBody>
      </p:sp>
      <p:sp>
        <p:nvSpPr>
          <p:cNvPr id="21" name="Title"/>
          <p:cNvSpPr>
            <a:spLocks noGrp="1"/>
          </p:cNvSpPr>
          <p:nvPr userDrawn="1">
            <p:ph type="ctrTitle" hasCustomPrompt="1"/>
            <p:custDataLst>
              <p:tags r:id="rId2"/>
            </p:custDataLst>
          </p:nvPr>
        </p:nvSpPr>
        <p:spPr bwMode="white">
          <a:xfrm>
            <a:off x="1870364" y="1075765"/>
            <a:ext cx="5403273" cy="461665"/>
          </a:xfrm>
        </p:spPr>
        <p:txBody>
          <a:bodyPr anchor="t" anchorCtr="0">
            <a:spAutoFit/>
          </a:bodyPr>
          <a:lstStyle>
            <a:lvl1pPr>
              <a:lnSpc>
                <a:spcPct val="100000"/>
              </a:lnSpc>
              <a:defRPr sz="3000" b="1" i="1" baseline="0">
                <a:solidFill>
                  <a:schemeClr val="bg1"/>
                </a:solidFill>
              </a:defRPr>
            </a:lvl1pPr>
          </a:lstStyle>
          <a:p>
            <a:r>
              <a:rPr lang="ru-RU" noProof="0" smtClean="0"/>
              <a:t>Presentation Title</a:t>
            </a:r>
            <a:endParaRPr lang="ru-RU" noProof="0" dirty="0"/>
          </a:p>
        </p:txBody>
      </p:sp>
      <p:sp>
        <p:nvSpPr>
          <p:cNvPr id="22" name="Subtitle"/>
          <p:cNvSpPr>
            <a:spLocks noGrp="1"/>
          </p:cNvSpPr>
          <p:nvPr userDrawn="1">
            <p:ph type="subTitle" idx="1" hasCustomPrompt="1"/>
            <p:custDataLst>
              <p:tags r:id="rId3"/>
            </p:custDataLst>
          </p:nvPr>
        </p:nvSpPr>
        <p:spPr bwMode="white">
          <a:xfrm>
            <a:off x="1870364" y="1546546"/>
            <a:ext cx="5403273" cy="4154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0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800">
                <a:solidFill>
                  <a:schemeClr val="bg1"/>
                </a:solidFill>
                <a:latin typeface="+mj-lt"/>
              </a:defRPr>
            </a:lvl2pPr>
            <a:lvl3pPr marL="457146" indent="0" algn="l">
              <a:buNone/>
              <a:defRPr sz="1800">
                <a:solidFill>
                  <a:schemeClr val="bg1"/>
                </a:solidFill>
                <a:latin typeface="+mj-lt"/>
              </a:defRPr>
            </a:lvl3pPr>
            <a:lvl4pPr marL="914293" indent="0" algn="l">
              <a:buNone/>
              <a:defRPr sz="1800">
                <a:solidFill>
                  <a:schemeClr val="bg1"/>
                </a:solidFill>
                <a:latin typeface="+mj-lt"/>
              </a:defRPr>
            </a:lvl4pPr>
            <a:lvl5pPr marL="1371440" indent="0" algn="l">
              <a:buNone/>
              <a:defRPr sz="1800">
                <a:solidFill>
                  <a:schemeClr val="bg1"/>
                </a:solidFill>
                <a:latin typeface="+mj-lt"/>
              </a:defRPr>
            </a:lvl5pPr>
            <a:lvl6pPr marL="1828586" indent="0" algn="l">
              <a:buNone/>
              <a:defRPr sz="1800">
                <a:solidFill>
                  <a:schemeClr val="bg1"/>
                </a:solidFill>
                <a:latin typeface="+mj-lt"/>
              </a:defRPr>
            </a:lvl6pPr>
            <a:lvl7pPr marL="2285733" indent="0" algn="l">
              <a:buNone/>
              <a:defRPr sz="1800">
                <a:solidFill>
                  <a:schemeClr val="bg1"/>
                </a:solidFill>
                <a:latin typeface="+mj-lt"/>
              </a:defRPr>
            </a:lvl7pPr>
            <a:lvl8pPr marL="2742879" indent="0" algn="l">
              <a:buNone/>
              <a:defRPr sz="1800">
                <a:solidFill>
                  <a:schemeClr val="bg1"/>
                </a:solidFill>
                <a:latin typeface="+mj-lt"/>
              </a:defRPr>
            </a:lvl8pPr>
            <a:lvl9pPr marL="3200026" indent="0" algn="l">
              <a:buNone/>
              <a:defRPr sz="18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ru-RU" noProof="0" smtClean="0"/>
              <a:t>Subtitle</a:t>
            </a:r>
            <a:endParaRPr lang="ru-RU" noProof="0" dirty="0" smtClean="0"/>
          </a:p>
        </p:txBody>
      </p:sp>
      <p:sp>
        <p:nvSpPr>
          <p:cNvPr id="26" name="Confidentiality stamp"/>
          <p:cNvSpPr txBox="1"/>
          <p:nvPr userDrawn="1">
            <p:custDataLst>
              <p:tags r:id="rId4"/>
            </p:custDataLst>
          </p:nvPr>
        </p:nvSpPr>
        <p:spPr bwMode="black">
          <a:xfrm>
            <a:off x="482138" y="3291840"/>
            <a:ext cx="111390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900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35" name="Draft stamp"/>
          <p:cNvSpPr txBox="1"/>
          <p:nvPr userDrawn="1">
            <p:custDataLst>
              <p:tags r:id="rId5"/>
            </p:custDataLst>
          </p:nvPr>
        </p:nvSpPr>
        <p:spPr bwMode="black">
          <a:xfrm>
            <a:off x="482138" y="3566160"/>
            <a:ext cx="1111135" cy="26278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123087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900" b="1" i="1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ru-RU" sz="900" b="1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18" name="Report Date"/>
          <p:cNvSpPr txBox="1"/>
          <p:nvPr userDrawn="1">
            <p:custDataLst>
              <p:tags r:id="rId6"/>
            </p:custDataLst>
          </p:nvPr>
        </p:nvSpPr>
        <p:spPr bwMode="black">
          <a:xfrm>
            <a:off x="482138" y="3832412"/>
            <a:ext cx="1111135" cy="1384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900" i="1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endParaRPr lang="ru-RU" sz="900" i="1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cxnSp>
        <p:nvCxnSpPr>
          <p:cNvPr id="25" name="Frame Line"/>
          <p:cNvCxnSpPr/>
          <p:nvPr userDrawn="1"/>
        </p:nvCxnSpPr>
        <p:spPr bwMode="black">
          <a:xfrm flipV="1">
            <a:off x="346364" y="3155157"/>
            <a:ext cx="1246909" cy="136572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6149250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57EBF-CBE0-40CE-BC7E-51F8FE093A3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278450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4186-37B3-440B-A334-1E2B116FE3A4}" type="datetime1">
              <a:rPr lang="en-US" smtClean="0"/>
              <a:pPr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Кейс для рассмотрения: оценка производственно-складского комплекса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8F46C-D313-4B82-BB6E-3D7FFAC299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63850012"/>
      </p:ext>
    </p:extLst>
  </p:cSld>
  <p:clrMapOvr>
    <a:masterClrMapping/>
  </p:clrMapOvr>
  <p:hf hd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4186-37B3-440B-A334-1E2B116FE3A4}" type="datetime1">
              <a:rPr lang="en-US" smtClean="0"/>
              <a:pPr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Кейс для рассмотрения: оценка производственно-складского комплекса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8F46C-D313-4B82-BB6E-3D7FFAC299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55926402"/>
      </p:ext>
    </p:extLst>
  </p:cSld>
  <p:clrMapOvr>
    <a:masterClrMapping/>
  </p:clrMapOvr>
  <p:hf hd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4186-37B3-440B-A334-1E2B116FE3A4}" type="datetime1">
              <a:rPr lang="en-US" smtClean="0"/>
              <a:pPr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Кейс для рассмотрения: оценка производственно-складского комплекса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8F46C-D313-4B82-BB6E-3D7FFAC299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30609063"/>
      </p:ext>
    </p:extLst>
  </p:cSld>
  <p:clrMapOvr>
    <a:masterClrMapping/>
  </p:clrMapOvr>
  <p:hf hd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4186-37B3-440B-A334-1E2B116FE3A4}" type="datetime1">
              <a:rPr lang="en-US" smtClean="0"/>
              <a:pPr/>
              <a:t>12/8/2020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Кейс для рассмотрения: оценка производственно-складского комплекса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8F46C-D313-4B82-BB6E-3D7FFAC299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1404526"/>
      </p:ext>
    </p:extLst>
  </p:cSld>
  <p:clrMapOvr>
    <a:masterClrMapping/>
  </p:clrMapOvr>
  <p:hf hd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4186-37B3-440B-A334-1E2B116FE3A4}" type="datetime1">
              <a:rPr lang="en-US" smtClean="0"/>
              <a:pPr/>
              <a:t>12/8/2020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Кейс для рассмотрения: оценка производственно-складского комплекса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8F46C-D313-4B82-BB6E-3D7FFAC299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73399"/>
      </p:ext>
    </p:extLst>
  </p:cSld>
  <p:clrMapOvr>
    <a:masterClrMapping/>
  </p:clrMapOvr>
  <p:hf hdr="0" dt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4186-37B3-440B-A334-1E2B116FE3A4}" type="datetime1">
              <a:rPr lang="en-US" smtClean="0"/>
              <a:pPr/>
              <a:t>12/8/2020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Кейс для рассмотрения: оценка производственно-складского комплекса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8F46C-D313-4B82-BB6E-3D7FFAC299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337073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F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2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noProof="0" smtClean="0"/>
              <a:t>Insert banner statement here</a:t>
            </a:r>
            <a:endParaRPr lang="ru-RU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482138" y="1952513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4638502" y="1952513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482138" y="3969572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1" name="Content Placeholder 5"/>
          <p:cNvSpPr>
            <a:spLocks noGrp="1"/>
          </p:cNvSpPr>
          <p:nvPr>
            <p:ph sz="quarter" idx="13"/>
          </p:nvPr>
        </p:nvSpPr>
        <p:spPr>
          <a:xfrm>
            <a:off x="4638502" y="3969572"/>
            <a:ext cx="4023360" cy="1879899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27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8658156" y="6408951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wC Text"/>
          <p:cNvSpPr txBox="1"/>
          <p:nvPr userDrawn="1"/>
        </p:nvSpPr>
        <p:spPr>
          <a:xfrm>
            <a:off x="483615" y="6407671"/>
            <a:ext cx="274320" cy="152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PwC</a:t>
            </a:r>
          </a:p>
        </p:txBody>
      </p:sp>
      <p:sp>
        <p:nvSpPr>
          <p:cNvPr id="26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7489768" y="6261625"/>
            <a:ext cx="11668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000" noProof="1" smtClean="0">
                <a:solidFill>
                  <a:srgbClr val="000000"/>
                </a:solidFill>
                <a:latin typeface="Arial"/>
              </a:rPr>
              <a:t>Сентябрь 2012</a:t>
            </a:r>
          </a:p>
        </p:txBody>
      </p:sp>
      <p:sp>
        <p:nvSpPr>
          <p:cNvPr id="22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483616" y="625947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4638502" y="6402804"/>
            <a:ext cx="2743200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483615" y="6113049"/>
            <a:ext cx="8077200" cy="15388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Draft stamp" hidden="1"/>
          <p:cNvSpPr txBox="1"/>
          <p:nvPr userDrawn="1">
            <p:custDataLst>
              <p:tags r:id="rId6"/>
            </p:custDataLst>
          </p:nvPr>
        </p:nvSpPr>
        <p:spPr>
          <a:xfrm>
            <a:off x="8322633" y="698824"/>
            <a:ext cx="33342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ru-RU" sz="1200" noProof="1" smtClean="0">
                <a:solidFill>
                  <a:srgbClr val="000000"/>
                </a:solidFill>
                <a:latin typeface="Arial"/>
                <a:ea typeface="Cambria Math" pitchFamily="18" charset="0"/>
              </a:rPr>
              <a:t>Draft</a:t>
            </a:r>
          </a:p>
        </p:txBody>
      </p:sp>
      <p:sp>
        <p:nvSpPr>
          <p:cNvPr id="23" name="Section Header"/>
          <p:cNvSpPr txBox="1"/>
          <p:nvPr userDrawn="1">
            <p:custDataLst>
              <p:tags r:id="rId7"/>
            </p:custDataLst>
          </p:nvPr>
        </p:nvSpPr>
        <p:spPr>
          <a:xfrm>
            <a:off x="473826" y="717883"/>
            <a:ext cx="65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defTabSz="914293" eaLnBrk="1" fontAlgn="auto" hangingPunct="1">
              <a:spcBef>
                <a:spcPts val="0"/>
              </a:spcBef>
              <a:spcAft>
                <a:spcPts val="900"/>
              </a:spcAft>
            </a:pPr>
            <a:endParaRPr lang="ru-RU" sz="1000" noProof="1" smtClean="0">
              <a:solidFill>
                <a:srgbClr val="000000"/>
              </a:solidFill>
              <a:latin typeface="Arial"/>
              <a:ea typeface="Cambria Math" pitchFamily="18" charset="0"/>
            </a:endParaRPr>
          </a:p>
        </p:txBody>
      </p:sp>
      <p:cxnSp>
        <p:nvCxnSpPr>
          <p:cNvPr id="29" name="Frame Line"/>
          <p:cNvCxnSpPr/>
          <p:nvPr userDrawn="1"/>
        </p:nvCxnSpPr>
        <p:spPr>
          <a:xfrm flipV="1">
            <a:off x="346364" y="905294"/>
            <a:ext cx="8312729" cy="127059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Date/Filepath" hidden="1"/>
          <p:cNvSpPr txBox="1"/>
          <p:nvPr userDrawn="1">
            <p:custDataLst>
              <p:tags r:id="rId8"/>
            </p:custDataLst>
          </p:nvPr>
        </p:nvSpPr>
        <p:spPr>
          <a:xfrm>
            <a:off x="4776788" y="467957"/>
            <a:ext cx="3879267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indent="-274288" algn="r" defTabSz="914293" eaLnBrk="1" fontAlgn="auto" hangingPunct="1">
              <a:spcBef>
                <a:spcPts val="0"/>
              </a:spcBef>
              <a:spcAft>
                <a:spcPts val="900"/>
              </a:spcAft>
            </a:pP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02.10.2012 C:\Users\agafiatull001\Desktop\</a:t>
            </a:r>
            <a:r>
              <a:rPr lang="ru-RU" sz="900" noProof="1" smtClean="0">
                <a:solidFill>
                  <a:srgbClr val="000000"/>
                </a:solidFill>
                <a:latin typeface="Arial"/>
              </a:rPr>
              <a:t>Опыт </a:t>
            </a:r>
            <a:r>
              <a:rPr lang="en-US" sz="900" noProof="1" smtClean="0">
                <a:solidFill>
                  <a:srgbClr val="000000"/>
                </a:solidFill>
                <a:latin typeface="Arial"/>
              </a:rPr>
              <a:t>PwC_Banks_270912.pptx</a:t>
            </a:r>
            <a:endParaRPr lang="ru-RU" sz="900" noProof="1" smtClean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54956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4186-37B3-440B-A334-1E2B116FE3A4}" type="datetime1">
              <a:rPr lang="en-US" smtClean="0"/>
              <a:pPr/>
              <a:t>12/8/2020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Кейс для рассмотрения: оценка производственно-складского комплекса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8F46C-D313-4B82-BB6E-3D7FFAC299E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7" name="Рисунок 46" descr="http://C29C2DE404024C0AFE5FB49592F53760.dms.sberbank.ru/C29C2DE404024C0AFE5FB49592F53760-815EA057B11B298C871A81A7B0D22050-555AF31BAADCD1A279919356DDB0E503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48" name="Рисунок 47" descr="http://C29C2DE404024C0AFE5FB49592F53760.dms.sberbank.ru/C29C2DE404024C0AFE5FB49592F53760-815EA057B11B298C871A81A7B0D22050-555AF31BAADCD1A279919356DDB0E503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49" name="Рисунок 48" descr="http://C29C2DE404024C0AFE5FB49592F53760.dms.sberbank.ru/C29C2DE404024C0AFE5FB49592F53760-815EA057B11B298C871A81A7B0D22050-555AF31BAADCD1A279919356DDB0E503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50" name="Рисунок 49" descr="http://C29C2DE404024C0AFE5FB49592F53760.dms.sberbank.ru/C29C2DE404024C0AFE5FB49592F53760-815EA057B11B298C871A81A7B0D22050-555AF31BAADCD1A279919356DDB0E503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51" name="Рисунок 50" descr="http://C29C2DE404024C0AFE5FB49592F53760.dms.sberbank.ru/C29C2DE404024C0AFE5FB49592F53760-815EA057B11B298C871A81A7B0D22050-555AF31BAADCD1A279919356DDB0E503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52" name="Рисунок 51" descr="http://C29C2DE404024C0AFE5FB49592F53760.dms.sberbank.ru/C29C2DE404024C0AFE5FB49592F53760-815EA057B11B298C871A81A7B0D22050-555AF31BAADCD1A279919356DDB0E503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  <p:pic>
        <p:nvPicPr>
          <p:cNvPr id="53" name="Рисунок 52" descr="http://C29C2DE404024C0AFE5FB49592F53760.dms.sberbank.ru/C29C2DE404024C0AFE5FB49592F53760-815EA057B11B298C871A81A7B0D22050-555AF31BAADCD1A279919356DDB0E503/1.png"/>
          <p:cNvPicPr>
            <a:picLocks/>
          </p:cNvPicPr>
          <p:nvPr userDrawn="1"/>
        </p:nvPicPr>
        <p:blipFill>
          <a:blip r:link="rId2"/>
          <a:stretch>
            <a:fillRect/>
          </a:stretch>
        </p:blipFill>
        <p:spPr>
          <a:xfrm>
            <a:off x="0" y="0"/>
            <a:ext cx="1588" cy="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276018"/>
      </p:ext>
    </p:extLst>
  </p:cSld>
  <p:clrMapOvr>
    <a:masterClrMapping/>
  </p:clrMapOvr>
  <p:hf hd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4186-37B3-440B-A334-1E2B116FE3A4}" type="datetime1">
              <a:rPr lang="en-US" smtClean="0"/>
              <a:pPr/>
              <a:t>12/8/2020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Кейс для рассмотрения: оценка производственно-складского комплекса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8F46C-D313-4B82-BB6E-3D7FFAC299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1024112"/>
      </p:ext>
    </p:extLst>
  </p:cSld>
  <p:clrMapOvr>
    <a:masterClrMapping/>
  </p:clrMapOvr>
  <p:hf hd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4186-37B3-440B-A334-1E2B116FE3A4}" type="datetime1">
              <a:rPr lang="en-US" smtClean="0"/>
              <a:pPr/>
              <a:t>12/8/2020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Кейс для рассмотрения: оценка производственно-складского комплекса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8F46C-D313-4B82-BB6E-3D7FFAC299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0306279"/>
      </p:ext>
    </p:extLst>
  </p:cSld>
  <p:clrMapOvr>
    <a:masterClrMapping/>
  </p:clrMapOvr>
  <p:hf hdr="0" dt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4186-37B3-440B-A334-1E2B116FE3A4}" type="datetime1">
              <a:rPr lang="en-US" smtClean="0"/>
              <a:pPr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Кейс для рассмотрения: оценка производственно-складского комплекса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8F46C-D313-4B82-BB6E-3D7FFAC299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1891472"/>
      </p:ext>
    </p:extLst>
  </p:cSld>
  <p:clrMapOvr>
    <a:masterClrMapping/>
  </p:clrMapOvr>
  <p:hf hd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4186-37B3-440B-A334-1E2B116FE3A4}" type="datetime1">
              <a:rPr lang="en-US" smtClean="0"/>
              <a:pPr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Кейс для рассмотрения: оценка производственно-складского комплекса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8F46C-D313-4B82-BB6E-3D7FFAC299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3622917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tags" Target="../tags/tag167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3.xml"/><Relationship Id="rId18" Type="http://schemas.openxmlformats.org/officeDocument/2006/relationships/tags" Target="../tags/tag337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tags" Target="../tags/tag336.xml"/><Relationship Id="rId2" Type="http://schemas.openxmlformats.org/officeDocument/2006/relationships/slideLayout" Target="../slideLayouts/slideLayout49.xml"/><Relationship Id="rId16" Type="http://schemas.openxmlformats.org/officeDocument/2006/relationships/tags" Target="../tags/tag335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tags" Target="../tags/tag334.xml"/><Relationship Id="rId10" Type="http://schemas.openxmlformats.org/officeDocument/2006/relationships/slideLayout" Target="../slideLayouts/slideLayout57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tags" Target="../tags/tag3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slideLayout" Target="../slideLayouts/slideLayout77.xml"/><Relationship Id="rId26" Type="http://schemas.openxmlformats.org/officeDocument/2006/relationships/tags" Target="../tags/tag342.xml"/><Relationship Id="rId3" Type="http://schemas.openxmlformats.org/officeDocument/2006/relationships/slideLayout" Target="../slideLayouts/slideLayout62.xml"/><Relationship Id="rId21" Type="http://schemas.openxmlformats.org/officeDocument/2006/relationships/slideLayout" Target="../slideLayouts/slideLayout80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6.xml"/><Relationship Id="rId25" Type="http://schemas.openxmlformats.org/officeDocument/2006/relationships/theme" Target="../theme/theme4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20" Type="http://schemas.openxmlformats.org/officeDocument/2006/relationships/slideLayout" Target="../slideLayouts/slideLayout79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24" Type="http://schemas.openxmlformats.org/officeDocument/2006/relationships/slideLayout" Target="../slideLayouts/slideLayout83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23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69.xml"/><Relationship Id="rId19" Type="http://schemas.openxmlformats.org/officeDocument/2006/relationships/slideLayout" Target="../slideLayouts/slideLayout78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Relationship Id="rId22" Type="http://schemas.openxmlformats.org/officeDocument/2006/relationships/slideLayout" Target="../slideLayouts/slideLayout8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id" hidden="1"/>
          <p:cNvGrpSpPr/>
          <p:nvPr>
            <p:custDataLst>
              <p:tags r:id="rId26"/>
            </p:custDataLst>
          </p:nvPr>
        </p:nvGrpSpPr>
        <p:grpSpPr>
          <a:xfrm>
            <a:off x="482138" y="605118"/>
            <a:ext cx="8179724" cy="5922085"/>
            <a:chOff x="530352" y="685800"/>
            <a:chExt cx="8997696" cy="6711696"/>
          </a:xfrm>
        </p:grpSpPr>
        <p:sp>
          <p:nvSpPr>
            <p:cNvPr id="54" name="Footer block" hidden="1"/>
            <p:cNvSpPr>
              <a:spLocks noChangeArrowheads="1"/>
            </p:cNvSpPr>
            <p:nvPr/>
          </p:nvSpPr>
          <p:spPr bwMode="gray">
            <a:xfrm>
              <a:off x="530352" y="6784848"/>
              <a:ext cx="8997696" cy="612648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478" tIns="0" rIns="64777" bIns="0" anchor="ctr"/>
            <a:lstStyle/>
            <a:p>
              <a:pPr algn="ctr" defTabSz="819158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" name="Title block" hidden="1"/>
            <p:cNvSpPr>
              <a:spLocks noChangeArrowheads="1"/>
            </p:cNvSpPr>
            <p:nvPr/>
          </p:nvSpPr>
          <p:spPr bwMode="gray">
            <a:xfrm>
              <a:off x="530352" y="1143000"/>
              <a:ext cx="8997696" cy="914400"/>
            </a:xfrm>
            <a:prstGeom prst="rect">
              <a:avLst/>
            </a:prstGeom>
            <a:solidFill>
              <a:srgbClr val="FCC3D7">
                <a:alpha val="25000"/>
              </a:srgbClr>
            </a:solidFill>
            <a:ln w="6350" cap="rnd">
              <a:solidFill>
                <a:srgbClr val="FCC3D7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478" tIns="0" rIns="64777" bIns="0" anchor="ctr"/>
            <a:lstStyle/>
            <a:p>
              <a:pPr algn="ctr" defTabSz="819158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" name="Header block" hidden="1"/>
            <p:cNvSpPr>
              <a:spLocks noChangeArrowheads="1"/>
            </p:cNvSpPr>
            <p:nvPr/>
          </p:nvSpPr>
          <p:spPr bwMode="gray">
            <a:xfrm>
              <a:off x="530352" y="685800"/>
              <a:ext cx="8997696" cy="301752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306" tIns="0" rIns="64600" bIns="0" anchor="ctr"/>
            <a:lstStyle/>
            <a:p>
              <a:pPr algn="ctr" defTabSz="719435" eaLnBrk="1" fontAlgn="auto" hangingPunct="1">
                <a:spcBef>
                  <a:spcPts val="0"/>
                </a:spcBef>
                <a:spcAft>
                  <a:spcPts val="0"/>
                </a:spcAft>
                <a:buSzPct val="90000"/>
                <a:defRPr/>
              </a:pPr>
              <a:endParaRPr lang="ru-RU" sz="1300" dirty="0">
                <a:solidFill>
                  <a:srgbClr val="A32020"/>
                </a:solidFill>
                <a:latin typeface="Arial"/>
                <a:cs typeface="Arial" charset="0"/>
              </a:endParaRPr>
            </a:p>
          </p:txBody>
        </p:sp>
        <p:grpSp>
          <p:nvGrpSpPr>
            <p:cNvPr id="57" name="Group 600" hidden="1"/>
            <p:cNvGrpSpPr/>
            <p:nvPr userDrawn="1"/>
          </p:nvGrpSpPr>
          <p:grpSpPr>
            <a:xfrm>
              <a:off x="530352" y="6016752"/>
              <a:ext cx="8997696" cy="612648"/>
              <a:chOff x="530352" y="6016752"/>
              <a:chExt cx="8997696" cy="612648"/>
            </a:xfrm>
          </p:grpSpPr>
          <p:sp>
            <p:nvSpPr>
              <p:cNvPr id="139" name="Content block 606" hidden="1"/>
              <p:cNvSpPr>
                <a:spLocks noChangeArrowheads="1"/>
              </p:cNvSpPr>
              <p:nvPr/>
            </p:nvSpPr>
            <p:spPr bwMode="gray">
              <a:xfrm>
                <a:off x="8156448" y="6016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0" name="Content block 605" hidden="1"/>
              <p:cNvSpPr>
                <a:spLocks noChangeArrowheads="1"/>
              </p:cNvSpPr>
              <p:nvPr/>
            </p:nvSpPr>
            <p:spPr bwMode="gray">
              <a:xfrm>
                <a:off x="6629400" y="6016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1" name="Content block 604" hidden="1"/>
              <p:cNvSpPr>
                <a:spLocks noChangeArrowheads="1"/>
              </p:cNvSpPr>
              <p:nvPr/>
            </p:nvSpPr>
            <p:spPr bwMode="gray">
              <a:xfrm>
                <a:off x="5102352" y="6016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2" name="Content block 603" hidden="1"/>
              <p:cNvSpPr>
                <a:spLocks noChangeArrowheads="1"/>
              </p:cNvSpPr>
              <p:nvPr/>
            </p:nvSpPr>
            <p:spPr bwMode="gray">
              <a:xfrm>
                <a:off x="3584448" y="6016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3" name="Content block 602" hidden="1"/>
              <p:cNvSpPr>
                <a:spLocks noChangeArrowheads="1"/>
              </p:cNvSpPr>
              <p:nvPr/>
            </p:nvSpPr>
            <p:spPr bwMode="gray">
              <a:xfrm>
                <a:off x="2057400" y="6016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4" name="Content block 601" hidden="1"/>
              <p:cNvSpPr>
                <a:spLocks noChangeArrowheads="1"/>
              </p:cNvSpPr>
              <p:nvPr/>
            </p:nvSpPr>
            <p:spPr bwMode="gray">
              <a:xfrm>
                <a:off x="530352" y="6016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8" name="Group 500" hidden="1"/>
            <p:cNvGrpSpPr/>
            <p:nvPr userDrawn="1"/>
          </p:nvGrpSpPr>
          <p:grpSpPr>
            <a:xfrm>
              <a:off x="530352" y="5257800"/>
              <a:ext cx="8997696" cy="612648"/>
              <a:chOff x="530352" y="5257800"/>
              <a:chExt cx="8997696" cy="612648"/>
            </a:xfrm>
          </p:grpSpPr>
          <p:sp>
            <p:nvSpPr>
              <p:cNvPr id="133" name="Content block 506" hidden="1"/>
              <p:cNvSpPr>
                <a:spLocks noChangeArrowheads="1"/>
              </p:cNvSpPr>
              <p:nvPr/>
            </p:nvSpPr>
            <p:spPr bwMode="gray">
              <a:xfrm>
                <a:off x="8156448" y="5257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4" name="Content block 505" hidden="1"/>
              <p:cNvSpPr>
                <a:spLocks noChangeArrowheads="1"/>
              </p:cNvSpPr>
              <p:nvPr/>
            </p:nvSpPr>
            <p:spPr bwMode="gray">
              <a:xfrm>
                <a:off x="6629400" y="5257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5" name="Content block 504" hidden="1"/>
              <p:cNvSpPr>
                <a:spLocks noChangeArrowheads="1"/>
              </p:cNvSpPr>
              <p:nvPr/>
            </p:nvSpPr>
            <p:spPr bwMode="gray">
              <a:xfrm>
                <a:off x="5102352" y="5257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6" name="Content block 503" hidden="1"/>
              <p:cNvSpPr>
                <a:spLocks noChangeArrowheads="1"/>
              </p:cNvSpPr>
              <p:nvPr/>
            </p:nvSpPr>
            <p:spPr bwMode="gray">
              <a:xfrm>
                <a:off x="3584448" y="5257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7" name="Content block 502" hidden="1"/>
              <p:cNvSpPr>
                <a:spLocks noChangeArrowheads="1"/>
              </p:cNvSpPr>
              <p:nvPr/>
            </p:nvSpPr>
            <p:spPr bwMode="gray">
              <a:xfrm>
                <a:off x="2057400" y="5257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8" name="Content block 501" hidden="1"/>
              <p:cNvSpPr>
                <a:spLocks noChangeArrowheads="1"/>
              </p:cNvSpPr>
              <p:nvPr/>
            </p:nvSpPr>
            <p:spPr bwMode="gray">
              <a:xfrm>
                <a:off x="530352" y="5257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05" name="Group 400" hidden="1"/>
            <p:cNvGrpSpPr/>
            <p:nvPr userDrawn="1"/>
          </p:nvGrpSpPr>
          <p:grpSpPr>
            <a:xfrm>
              <a:off x="530352" y="4498848"/>
              <a:ext cx="8997696" cy="612648"/>
              <a:chOff x="530352" y="4498848"/>
              <a:chExt cx="8997696" cy="612648"/>
            </a:xfrm>
          </p:grpSpPr>
          <p:sp>
            <p:nvSpPr>
              <p:cNvPr id="127" name="Content block 406" hidden="1"/>
              <p:cNvSpPr>
                <a:spLocks noChangeArrowheads="1"/>
              </p:cNvSpPr>
              <p:nvPr/>
            </p:nvSpPr>
            <p:spPr bwMode="gray">
              <a:xfrm>
                <a:off x="8156448" y="4498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8" name="Content block 405" hidden="1"/>
              <p:cNvSpPr>
                <a:spLocks noChangeArrowheads="1"/>
              </p:cNvSpPr>
              <p:nvPr/>
            </p:nvSpPr>
            <p:spPr bwMode="gray">
              <a:xfrm>
                <a:off x="6629400" y="4498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9" name="Content block 404" hidden="1"/>
              <p:cNvSpPr>
                <a:spLocks noChangeArrowheads="1"/>
              </p:cNvSpPr>
              <p:nvPr/>
            </p:nvSpPr>
            <p:spPr bwMode="gray">
              <a:xfrm>
                <a:off x="5102352" y="4498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0" name="Content block 403" hidden="1"/>
              <p:cNvSpPr>
                <a:spLocks noChangeArrowheads="1"/>
              </p:cNvSpPr>
              <p:nvPr/>
            </p:nvSpPr>
            <p:spPr bwMode="gray">
              <a:xfrm>
                <a:off x="3584448" y="4498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1" name="Content block 402" hidden="1"/>
              <p:cNvSpPr>
                <a:spLocks noChangeArrowheads="1"/>
              </p:cNvSpPr>
              <p:nvPr/>
            </p:nvSpPr>
            <p:spPr bwMode="gray">
              <a:xfrm>
                <a:off x="2057400" y="4498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2" name="Content block 401" hidden="1"/>
              <p:cNvSpPr>
                <a:spLocks noChangeArrowheads="1"/>
              </p:cNvSpPr>
              <p:nvPr/>
            </p:nvSpPr>
            <p:spPr bwMode="gray">
              <a:xfrm>
                <a:off x="530352" y="4498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06" name="Group 300" hidden="1"/>
            <p:cNvGrpSpPr/>
            <p:nvPr userDrawn="1"/>
          </p:nvGrpSpPr>
          <p:grpSpPr>
            <a:xfrm>
              <a:off x="530352" y="3730752"/>
              <a:ext cx="8997696" cy="612648"/>
              <a:chOff x="530352" y="3730752"/>
              <a:chExt cx="8997696" cy="612648"/>
            </a:xfrm>
          </p:grpSpPr>
          <p:sp>
            <p:nvSpPr>
              <p:cNvPr id="121" name="Content block 306" hidden="1"/>
              <p:cNvSpPr>
                <a:spLocks noChangeArrowheads="1"/>
              </p:cNvSpPr>
              <p:nvPr/>
            </p:nvSpPr>
            <p:spPr bwMode="gray">
              <a:xfrm>
                <a:off x="8156448" y="3730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2" name="Content block 305" hidden="1"/>
              <p:cNvSpPr>
                <a:spLocks noChangeArrowheads="1"/>
              </p:cNvSpPr>
              <p:nvPr/>
            </p:nvSpPr>
            <p:spPr bwMode="gray">
              <a:xfrm>
                <a:off x="6629400" y="3730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3" name="Content block 304" hidden="1"/>
              <p:cNvSpPr>
                <a:spLocks noChangeArrowheads="1"/>
              </p:cNvSpPr>
              <p:nvPr/>
            </p:nvSpPr>
            <p:spPr bwMode="gray">
              <a:xfrm>
                <a:off x="5102352" y="3730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4" name="Content block 303" hidden="1"/>
              <p:cNvSpPr>
                <a:spLocks noChangeArrowheads="1"/>
              </p:cNvSpPr>
              <p:nvPr/>
            </p:nvSpPr>
            <p:spPr bwMode="gray">
              <a:xfrm>
                <a:off x="3584448" y="3730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5" name="Content block 302" hidden="1"/>
              <p:cNvSpPr>
                <a:spLocks noChangeArrowheads="1"/>
              </p:cNvSpPr>
              <p:nvPr/>
            </p:nvSpPr>
            <p:spPr bwMode="gray">
              <a:xfrm>
                <a:off x="2057400" y="3730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6" name="Content block 301" hidden="1"/>
              <p:cNvSpPr>
                <a:spLocks noChangeArrowheads="1"/>
              </p:cNvSpPr>
              <p:nvPr/>
            </p:nvSpPr>
            <p:spPr bwMode="gray">
              <a:xfrm>
                <a:off x="530352" y="3730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07" name="Group 200" hidden="1"/>
            <p:cNvGrpSpPr/>
            <p:nvPr userDrawn="1"/>
          </p:nvGrpSpPr>
          <p:grpSpPr>
            <a:xfrm>
              <a:off x="530352" y="2971800"/>
              <a:ext cx="8997696" cy="612648"/>
              <a:chOff x="530352" y="2971800"/>
              <a:chExt cx="8997696" cy="612648"/>
            </a:xfrm>
          </p:grpSpPr>
          <p:sp>
            <p:nvSpPr>
              <p:cNvPr id="115" name="Content block 206" hidden="1"/>
              <p:cNvSpPr>
                <a:spLocks noChangeArrowheads="1"/>
              </p:cNvSpPr>
              <p:nvPr/>
            </p:nvSpPr>
            <p:spPr bwMode="gray">
              <a:xfrm>
                <a:off x="8156448" y="2971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6" name="Content block 205" hidden="1"/>
              <p:cNvSpPr>
                <a:spLocks noChangeArrowheads="1"/>
              </p:cNvSpPr>
              <p:nvPr/>
            </p:nvSpPr>
            <p:spPr bwMode="gray">
              <a:xfrm>
                <a:off x="6629400" y="2971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7" name="Content block 204" hidden="1"/>
              <p:cNvSpPr>
                <a:spLocks noChangeArrowheads="1"/>
              </p:cNvSpPr>
              <p:nvPr/>
            </p:nvSpPr>
            <p:spPr bwMode="gray">
              <a:xfrm>
                <a:off x="5102352" y="2971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8" name="Content block 203" hidden="1"/>
              <p:cNvSpPr>
                <a:spLocks noChangeArrowheads="1"/>
              </p:cNvSpPr>
              <p:nvPr/>
            </p:nvSpPr>
            <p:spPr bwMode="gray">
              <a:xfrm>
                <a:off x="3584448" y="2971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9" name="Content block 202" hidden="1"/>
              <p:cNvSpPr>
                <a:spLocks noChangeArrowheads="1"/>
              </p:cNvSpPr>
              <p:nvPr/>
            </p:nvSpPr>
            <p:spPr bwMode="gray">
              <a:xfrm>
                <a:off x="2057400" y="2971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0" name="Content block 201" hidden="1"/>
              <p:cNvSpPr>
                <a:spLocks noChangeArrowheads="1"/>
              </p:cNvSpPr>
              <p:nvPr/>
            </p:nvSpPr>
            <p:spPr bwMode="gray">
              <a:xfrm>
                <a:off x="530352" y="2971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08" name="Group 100" hidden="1"/>
            <p:cNvGrpSpPr/>
            <p:nvPr userDrawn="1"/>
          </p:nvGrpSpPr>
          <p:grpSpPr>
            <a:xfrm>
              <a:off x="530352" y="2212848"/>
              <a:ext cx="8997696" cy="612648"/>
              <a:chOff x="530352" y="2212848"/>
              <a:chExt cx="8997696" cy="612648"/>
            </a:xfrm>
          </p:grpSpPr>
          <p:sp>
            <p:nvSpPr>
              <p:cNvPr id="109" name="Content block 106" hidden="1"/>
              <p:cNvSpPr>
                <a:spLocks noChangeArrowheads="1"/>
              </p:cNvSpPr>
              <p:nvPr/>
            </p:nvSpPr>
            <p:spPr bwMode="gray">
              <a:xfrm>
                <a:off x="8156448" y="2212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0" name="Content block 105" hidden="1"/>
              <p:cNvSpPr>
                <a:spLocks noChangeArrowheads="1"/>
              </p:cNvSpPr>
              <p:nvPr/>
            </p:nvSpPr>
            <p:spPr bwMode="gray">
              <a:xfrm>
                <a:off x="6629400" y="2212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1" name="Content block 104" hidden="1"/>
              <p:cNvSpPr>
                <a:spLocks noChangeArrowheads="1"/>
              </p:cNvSpPr>
              <p:nvPr/>
            </p:nvSpPr>
            <p:spPr bwMode="gray">
              <a:xfrm>
                <a:off x="5102352" y="2212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2" name="Content block 103" hidden="1"/>
              <p:cNvSpPr>
                <a:spLocks noChangeArrowheads="1"/>
              </p:cNvSpPr>
              <p:nvPr/>
            </p:nvSpPr>
            <p:spPr bwMode="gray">
              <a:xfrm>
                <a:off x="3584448" y="2212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3" name="Content block 102" hidden="1"/>
              <p:cNvSpPr>
                <a:spLocks noChangeArrowheads="1"/>
              </p:cNvSpPr>
              <p:nvPr/>
            </p:nvSpPr>
            <p:spPr bwMode="gray">
              <a:xfrm>
                <a:off x="2057400" y="2212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4" name="Content block 101" hidden="1"/>
              <p:cNvSpPr>
                <a:spLocks noChangeArrowheads="1"/>
              </p:cNvSpPr>
              <p:nvPr/>
            </p:nvSpPr>
            <p:spPr bwMode="gray">
              <a:xfrm>
                <a:off x="530352" y="2212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2138" y="1008529"/>
            <a:ext cx="8179724" cy="8068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 noProof="0" smtClean="0"/>
              <a:t>Click to edit Master title style</a:t>
            </a:r>
            <a:endParaRPr lang="ru-RU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909" y="1949824"/>
            <a:ext cx="8179724" cy="38996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ru-RU" noProof="0" dirty="0" smtClean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60593" y="6228798"/>
            <a:ext cx="2398498" cy="301752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fld id="{9EBD5762-3BDC-484D-9503-7EA6D5A9A8CE}" type="slidenum">
              <a:rPr lang="ru-RU" smtClean="0">
                <a:solidFill>
                  <a:srgbClr val="000000"/>
                </a:solidFill>
              </a:rPr>
              <a:pPr defTabSz="914293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484910" y="6228798"/>
            <a:ext cx="2350008" cy="301752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80944" y="6228798"/>
            <a:ext cx="3182112" cy="301752"/>
          </a:xfrm>
          <a:prstGeom prst="rect">
            <a:avLst/>
          </a:prstGeom>
        </p:spPr>
        <p:txBody>
          <a:bodyPr vert="horz" lIns="0" tIns="0" rIns="0" bIns="0" anchor="ctr" anchorCtr="0">
            <a:noAutofit/>
          </a:bodyPr>
          <a:lstStyle>
            <a:lvl1pPr algn="ctr">
              <a:defRPr sz="10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4764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90" r:id="rId24"/>
  </p:sldLayoutIdLst>
  <p:hf hdr="0"/>
  <p:txStyles>
    <p:titleStyle>
      <a:lvl1pPr algn="l" defTabSz="914293" rtl="0" eaLnBrk="1" latinLnBrk="0" hangingPunct="1">
        <a:lnSpc>
          <a:spcPct val="100000"/>
        </a:lnSpc>
        <a:spcBef>
          <a:spcPct val="0"/>
        </a:spcBef>
        <a:buNone/>
        <a:defRPr sz="2200" b="1" i="1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-274288" algn="l" defTabSz="914293" rtl="0" eaLnBrk="1" fontAlgn="auto" latinLnBrk="0" hangingPunct="1">
        <a:lnSpc>
          <a:spcPct val="100000"/>
        </a:lnSpc>
        <a:spcBef>
          <a:spcPts val="0"/>
        </a:spcBef>
        <a:spcAft>
          <a:spcPts val="897"/>
        </a:spcAft>
        <a:buClr>
          <a:schemeClr val="tx1"/>
        </a:buClr>
        <a:buSzTx/>
        <a:buFontTx/>
        <a:buNone/>
        <a:tabLst/>
        <a:defRPr sz="1800" kern="1200">
          <a:solidFill>
            <a:schemeClr val="tx1"/>
          </a:solidFill>
          <a:latin typeface="Georgia" pitchFamily="18" charset="0"/>
          <a:ea typeface="+mn-ea"/>
          <a:cs typeface="+mn-cs"/>
        </a:defRPr>
      </a:lvl1pPr>
      <a:lvl2pPr marL="274288" indent="-274288" algn="l" defTabSz="914293" rtl="0" eaLnBrk="1" latinLnBrk="0" hangingPunct="1">
        <a:lnSpc>
          <a:spcPct val="100000"/>
        </a:lnSpc>
        <a:spcBef>
          <a:spcPts val="0"/>
        </a:spcBef>
        <a:spcAft>
          <a:spcPts val="897"/>
        </a:spcAft>
        <a:buClr>
          <a:schemeClr val="tx1"/>
        </a:buClr>
        <a:buFont typeface="Georgia" pitchFamily="18" charset="0"/>
        <a:buChar char="•"/>
        <a:defRPr sz="1800" kern="1200">
          <a:solidFill>
            <a:schemeClr val="tx1"/>
          </a:solidFill>
          <a:latin typeface="Georgia" pitchFamily="18" charset="0"/>
          <a:ea typeface="+mn-ea"/>
          <a:cs typeface="+mn-cs"/>
        </a:defRPr>
      </a:lvl2pPr>
      <a:lvl3pPr marL="548576" indent="-274288" algn="l" defTabSz="914293" rtl="0" eaLnBrk="1" latinLnBrk="0" hangingPunct="1">
        <a:lnSpc>
          <a:spcPct val="100000"/>
        </a:lnSpc>
        <a:spcBef>
          <a:spcPts val="0"/>
        </a:spcBef>
        <a:spcAft>
          <a:spcPts val="897"/>
        </a:spcAft>
        <a:buClr>
          <a:schemeClr val="tx1"/>
        </a:buClr>
        <a:buFont typeface="Georgia" pitchFamily="18" charset="0"/>
        <a:buChar char="-"/>
        <a:defRPr sz="1800" kern="1200">
          <a:solidFill>
            <a:schemeClr val="tx1"/>
          </a:solidFill>
          <a:latin typeface="Georgia" pitchFamily="18" charset="0"/>
          <a:ea typeface="+mn-ea"/>
          <a:cs typeface="+mn-cs"/>
        </a:defRPr>
      </a:lvl3pPr>
      <a:lvl4pPr marL="822864" indent="-274288" algn="l" defTabSz="914293" rtl="0" eaLnBrk="1" latinLnBrk="0" hangingPunct="1">
        <a:lnSpc>
          <a:spcPct val="100000"/>
        </a:lnSpc>
        <a:spcBef>
          <a:spcPts val="0"/>
        </a:spcBef>
        <a:spcAft>
          <a:spcPts val="897"/>
        </a:spcAft>
        <a:buClr>
          <a:schemeClr val="tx1"/>
        </a:buClr>
        <a:buFont typeface="Georgia" pitchFamily="18" charset="0"/>
        <a:buChar char="◦"/>
        <a:defRPr sz="1800" kern="1200">
          <a:solidFill>
            <a:schemeClr val="tx1"/>
          </a:solidFill>
          <a:latin typeface="Georgia" pitchFamily="18" charset="0"/>
          <a:ea typeface="+mn-ea"/>
          <a:cs typeface="+mn-cs"/>
        </a:defRPr>
      </a:lvl4pPr>
      <a:lvl5pPr marL="1097151" indent="-274288" algn="l" defTabSz="914293" rtl="0" eaLnBrk="1" latinLnBrk="0" hangingPunct="1">
        <a:lnSpc>
          <a:spcPct val="100000"/>
        </a:lnSpc>
        <a:spcBef>
          <a:spcPts val="0"/>
        </a:spcBef>
        <a:spcAft>
          <a:spcPts val="897"/>
        </a:spcAft>
        <a:buClr>
          <a:schemeClr val="tx1"/>
        </a:buClr>
        <a:buFont typeface="Georgia" pitchFamily="18" charset="0"/>
        <a:buChar char="›"/>
        <a:defRPr sz="18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5pPr>
      <a:lvl6pPr marL="274288" marR="0" indent="-274288" algn="l" defTabSz="914293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SzPct val="100000"/>
        <a:buFont typeface="+mj-lt"/>
        <a:buAutoNum type="arabicPeriod"/>
        <a:tabLst/>
        <a:defRPr sz="18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6pPr>
      <a:lvl7pPr marL="548576" indent="-274288" algn="l" defTabSz="914293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100000"/>
        <a:buFont typeface="+mj-lt"/>
        <a:buAutoNum type="alphaLcPeriod"/>
        <a:defRPr sz="18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7pPr>
      <a:lvl8pPr marL="822864" indent="-274288" algn="l" defTabSz="914293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100000"/>
        <a:buFont typeface="+mj-lt"/>
        <a:buAutoNum type="romanLcPeriod"/>
        <a:defRPr sz="18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8pPr>
      <a:lvl9pPr marL="0" indent="-274288" algn="l" defTabSz="914293" rtl="0" eaLnBrk="1" latinLnBrk="0" hangingPunct="1">
        <a:lnSpc>
          <a:spcPct val="100000"/>
        </a:lnSpc>
        <a:spcBef>
          <a:spcPts val="0"/>
        </a:spcBef>
        <a:spcAft>
          <a:spcPts val="897"/>
        </a:spcAft>
        <a:buFont typeface="Arial" pitchFamily="34" charset="0"/>
        <a:buNone/>
        <a:defRPr sz="1800" b="1" kern="1200" baseline="0">
          <a:solidFill>
            <a:schemeClr val="tx2"/>
          </a:solidFill>
          <a:latin typeface="Georgia" pitchFamily="18" charset="0"/>
          <a:ea typeface="+mn-ea"/>
          <a:cs typeface="+mn-cs"/>
        </a:defRPr>
      </a:lvl9pPr>
    </p:bodyStyle>
    <p:otherStyle>
      <a:defPPr>
        <a:defRPr lang="en-US"/>
      </a:defPPr>
      <a:lvl1pPr marL="0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3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0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6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3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9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6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72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id" hidden="1"/>
          <p:cNvGrpSpPr/>
          <p:nvPr>
            <p:custDataLst>
              <p:tags r:id="rId25"/>
            </p:custDataLst>
          </p:nvPr>
        </p:nvGrpSpPr>
        <p:grpSpPr>
          <a:xfrm>
            <a:off x="482138" y="605118"/>
            <a:ext cx="8179724" cy="5922085"/>
            <a:chOff x="530352" y="685800"/>
            <a:chExt cx="8997696" cy="6711696"/>
          </a:xfrm>
        </p:grpSpPr>
        <p:sp>
          <p:nvSpPr>
            <p:cNvPr id="54" name="Footer block" hidden="1"/>
            <p:cNvSpPr>
              <a:spLocks noChangeArrowheads="1"/>
            </p:cNvSpPr>
            <p:nvPr/>
          </p:nvSpPr>
          <p:spPr bwMode="gray">
            <a:xfrm>
              <a:off x="530352" y="6784848"/>
              <a:ext cx="8997696" cy="612648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478" tIns="0" rIns="64777" bIns="0" anchor="ctr"/>
            <a:lstStyle/>
            <a:p>
              <a:pPr algn="ctr" defTabSz="819158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" name="Title block" hidden="1"/>
            <p:cNvSpPr>
              <a:spLocks noChangeArrowheads="1"/>
            </p:cNvSpPr>
            <p:nvPr/>
          </p:nvSpPr>
          <p:spPr bwMode="gray">
            <a:xfrm>
              <a:off x="530352" y="1143000"/>
              <a:ext cx="8997696" cy="914400"/>
            </a:xfrm>
            <a:prstGeom prst="rect">
              <a:avLst/>
            </a:prstGeom>
            <a:solidFill>
              <a:srgbClr val="FCC3D7">
                <a:alpha val="25000"/>
              </a:srgbClr>
            </a:solidFill>
            <a:ln w="6350" cap="rnd">
              <a:solidFill>
                <a:srgbClr val="FCC3D7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478" tIns="0" rIns="64777" bIns="0" anchor="ctr"/>
            <a:lstStyle/>
            <a:p>
              <a:pPr algn="ctr" defTabSz="819158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" name="Header block" hidden="1"/>
            <p:cNvSpPr>
              <a:spLocks noChangeArrowheads="1"/>
            </p:cNvSpPr>
            <p:nvPr/>
          </p:nvSpPr>
          <p:spPr bwMode="gray">
            <a:xfrm>
              <a:off x="530352" y="685800"/>
              <a:ext cx="8997696" cy="301752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306" tIns="0" rIns="64600" bIns="0" anchor="ctr"/>
            <a:lstStyle/>
            <a:p>
              <a:pPr algn="ctr" defTabSz="719435" eaLnBrk="1" fontAlgn="auto" hangingPunct="1">
                <a:spcBef>
                  <a:spcPts val="0"/>
                </a:spcBef>
                <a:spcAft>
                  <a:spcPts val="0"/>
                </a:spcAft>
                <a:buSzPct val="90000"/>
                <a:defRPr/>
              </a:pPr>
              <a:endParaRPr lang="ru-RU" sz="1300" dirty="0">
                <a:solidFill>
                  <a:srgbClr val="A32020"/>
                </a:solidFill>
                <a:latin typeface="Arial"/>
                <a:cs typeface="Arial" charset="0"/>
              </a:endParaRPr>
            </a:p>
          </p:txBody>
        </p:sp>
        <p:grpSp>
          <p:nvGrpSpPr>
            <p:cNvPr id="57" name="Group 600" hidden="1"/>
            <p:cNvGrpSpPr/>
            <p:nvPr userDrawn="1"/>
          </p:nvGrpSpPr>
          <p:grpSpPr>
            <a:xfrm>
              <a:off x="530352" y="6016752"/>
              <a:ext cx="8997696" cy="612648"/>
              <a:chOff x="530352" y="6016752"/>
              <a:chExt cx="8997696" cy="612648"/>
            </a:xfrm>
          </p:grpSpPr>
          <p:sp>
            <p:nvSpPr>
              <p:cNvPr id="139" name="Content block 606" hidden="1"/>
              <p:cNvSpPr>
                <a:spLocks noChangeArrowheads="1"/>
              </p:cNvSpPr>
              <p:nvPr/>
            </p:nvSpPr>
            <p:spPr bwMode="gray">
              <a:xfrm>
                <a:off x="8156448" y="6016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0" name="Content block 605" hidden="1"/>
              <p:cNvSpPr>
                <a:spLocks noChangeArrowheads="1"/>
              </p:cNvSpPr>
              <p:nvPr/>
            </p:nvSpPr>
            <p:spPr bwMode="gray">
              <a:xfrm>
                <a:off x="6629400" y="6016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1" name="Content block 604" hidden="1"/>
              <p:cNvSpPr>
                <a:spLocks noChangeArrowheads="1"/>
              </p:cNvSpPr>
              <p:nvPr/>
            </p:nvSpPr>
            <p:spPr bwMode="gray">
              <a:xfrm>
                <a:off x="5102352" y="6016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2" name="Content block 603" hidden="1"/>
              <p:cNvSpPr>
                <a:spLocks noChangeArrowheads="1"/>
              </p:cNvSpPr>
              <p:nvPr/>
            </p:nvSpPr>
            <p:spPr bwMode="gray">
              <a:xfrm>
                <a:off x="3584448" y="6016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3" name="Content block 602" hidden="1"/>
              <p:cNvSpPr>
                <a:spLocks noChangeArrowheads="1"/>
              </p:cNvSpPr>
              <p:nvPr/>
            </p:nvSpPr>
            <p:spPr bwMode="gray">
              <a:xfrm>
                <a:off x="2057400" y="6016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4" name="Content block 601" hidden="1"/>
              <p:cNvSpPr>
                <a:spLocks noChangeArrowheads="1"/>
              </p:cNvSpPr>
              <p:nvPr/>
            </p:nvSpPr>
            <p:spPr bwMode="gray">
              <a:xfrm>
                <a:off x="530352" y="6016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8" name="Group 500" hidden="1"/>
            <p:cNvGrpSpPr/>
            <p:nvPr userDrawn="1"/>
          </p:nvGrpSpPr>
          <p:grpSpPr>
            <a:xfrm>
              <a:off x="530352" y="5257800"/>
              <a:ext cx="8997696" cy="612648"/>
              <a:chOff x="530352" y="5257800"/>
              <a:chExt cx="8997696" cy="612648"/>
            </a:xfrm>
          </p:grpSpPr>
          <p:sp>
            <p:nvSpPr>
              <p:cNvPr id="133" name="Content block 506" hidden="1"/>
              <p:cNvSpPr>
                <a:spLocks noChangeArrowheads="1"/>
              </p:cNvSpPr>
              <p:nvPr/>
            </p:nvSpPr>
            <p:spPr bwMode="gray">
              <a:xfrm>
                <a:off x="8156448" y="5257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4" name="Content block 505" hidden="1"/>
              <p:cNvSpPr>
                <a:spLocks noChangeArrowheads="1"/>
              </p:cNvSpPr>
              <p:nvPr/>
            </p:nvSpPr>
            <p:spPr bwMode="gray">
              <a:xfrm>
                <a:off x="6629400" y="5257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5" name="Content block 504" hidden="1"/>
              <p:cNvSpPr>
                <a:spLocks noChangeArrowheads="1"/>
              </p:cNvSpPr>
              <p:nvPr/>
            </p:nvSpPr>
            <p:spPr bwMode="gray">
              <a:xfrm>
                <a:off x="5102352" y="5257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6" name="Content block 503" hidden="1"/>
              <p:cNvSpPr>
                <a:spLocks noChangeArrowheads="1"/>
              </p:cNvSpPr>
              <p:nvPr/>
            </p:nvSpPr>
            <p:spPr bwMode="gray">
              <a:xfrm>
                <a:off x="3584448" y="5257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7" name="Content block 502" hidden="1"/>
              <p:cNvSpPr>
                <a:spLocks noChangeArrowheads="1"/>
              </p:cNvSpPr>
              <p:nvPr/>
            </p:nvSpPr>
            <p:spPr bwMode="gray">
              <a:xfrm>
                <a:off x="2057400" y="5257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8" name="Content block 501" hidden="1"/>
              <p:cNvSpPr>
                <a:spLocks noChangeArrowheads="1"/>
              </p:cNvSpPr>
              <p:nvPr/>
            </p:nvSpPr>
            <p:spPr bwMode="gray">
              <a:xfrm>
                <a:off x="530352" y="5257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05" name="Group 400" hidden="1"/>
            <p:cNvGrpSpPr/>
            <p:nvPr userDrawn="1"/>
          </p:nvGrpSpPr>
          <p:grpSpPr>
            <a:xfrm>
              <a:off x="530352" y="4498848"/>
              <a:ext cx="8997696" cy="612648"/>
              <a:chOff x="530352" y="4498848"/>
              <a:chExt cx="8997696" cy="612648"/>
            </a:xfrm>
          </p:grpSpPr>
          <p:sp>
            <p:nvSpPr>
              <p:cNvPr id="127" name="Content block 406" hidden="1"/>
              <p:cNvSpPr>
                <a:spLocks noChangeArrowheads="1"/>
              </p:cNvSpPr>
              <p:nvPr/>
            </p:nvSpPr>
            <p:spPr bwMode="gray">
              <a:xfrm>
                <a:off x="8156448" y="4498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8" name="Content block 405" hidden="1"/>
              <p:cNvSpPr>
                <a:spLocks noChangeArrowheads="1"/>
              </p:cNvSpPr>
              <p:nvPr/>
            </p:nvSpPr>
            <p:spPr bwMode="gray">
              <a:xfrm>
                <a:off x="6629400" y="4498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9" name="Content block 404" hidden="1"/>
              <p:cNvSpPr>
                <a:spLocks noChangeArrowheads="1"/>
              </p:cNvSpPr>
              <p:nvPr/>
            </p:nvSpPr>
            <p:spPr bwMode="gray">
              <a:xfrm>
                <a:off x="5102352" y="4498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0" name="Content block 403" hidden="1"/>
              <p:cNvSpPr>
                <a:spLocks noChangeArrowheads="1"/>
              </p:cNvSpPr>
              <p:nvPr/>
            </p:nvSpPr>
            <p:spPr bwMode="gray">
              <a:xfrm>
                <a:off x="3584448" y="4498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1" name="Content block 402" hidden="1"/>
              <p:cNvSpPr>
                <a:spLocks noChangeArrowheads="1"/>
              </p:cNvSpPr>
              <p:nvPr/>
            </p:nvSpPr>
            <p:spPr bwMode="gray">
              <a:xfrm>
                <a:off x="2057400" y="4498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2" name="Content block 401" hidden="1"/>
              <p:cNvSpPr>
                <a:spLocks noChangeArrowheads="1"/>
              </p:cNvSpPr>
              <p:nvPr/>
            </p:nvSpPr>
            <p:spPr bwMode="gray">
              <a:xfrm>
                <a:off x="530352" y="4498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06" name="Group 300" hidden="1"/>
            <p:cNvGrpSpPr/>
            <p:nvPr userDrawn="1"/>
          </p:nvGrpSpPr>
          <p:grpSpPr>
            <a:xfrm>
              <a:off x="530352" y="3730752"/>
              <a:ext cx="8997696" cy="612648"/>
              <a:chOff x="530352" y="3730752"/>
              <a:chExt cx="8997696" cy="612648"/>
            </a:xfrm>
          </p:grpSpPr>
          <p:sp>
            <p:nvSpPr>
              <p:cNvPr id="121" name="Content block 306" hidden="1"/>
              <p:cNvSpPr>
                <a:spLocks noChangeArrowheads="1"/>
              </p:cNvSpPr>
              <p:nvPr/>
            </p:nvSpPr>
            <p:spPr bwMode="gray">
              <a:xfrm>
                <a:off x="8156448" y="3730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2" name="Content block 305" hidden="1"/>
              <p:cNvSpPr>
                <a:spLocks noChangeArrowheads="1"/>
              </p:cNvSpPr>
              <p:nvPr/>
            </p:nvSpPr>
            <p:spPr bwMode="gray">
              <a:xfrm>
                <a:off x="6629400" y="3730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3" name="Content block 304" hidden="1"/>
              <p:cNvSpPr>
                <a:spLocks noChangeArrowheads="1"/>
              </p:cNvSpPr>
              <p:nvPr/>
            </p:nvSpPr>
            <p:spPr bwMode="gray">
              <a:xfrm>
                <a:off x="5102352" y="3730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4" name="Content block 303" hidden="1"/>
              <p:cNvSpPr>
                <a:spLocks noChangeArrowheads="1"/>
              </p:cNvSpPr>
              <p:nvPr/>
            </p:nvSpPr>
            <p:spPr bwMode="gray">
              <a:xfrm>
                <a:off x="3584448" y="3730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5" name="Content block 302" hidden="1"/>
              <p:cNvSpPr>
                <a:spLocks noChangeArrowheads="1"/>
              </p:cNvSpPr>
              <p:nvPr/>
            </p:nvSpPr>
            <p:spPr bwMode="gray">
              <a:xfrm>
                <a:off x="2057400" y="3730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6" name="Content block 301" hidden="1"/>
              <p:cNvSpPr>
                <a:spLocks noChangeArrowheads="1"/>
              </p:cNvSpPr>
              <p:nvPr/>
            </p:nvSpPr>
            <p:spPr bwMode="gray">
              <a:xfrm>
                <a:off x="530352" y="3730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07" name="Group 200" hidden="1"/>
            <p:cNvGrpSpPr/>
            <p:nvPr userDrawn="1"/>
          </p:nvGrpSpPr>
          <p:grpSpPr>
            <a:xfrm>
              <a:off x="530352" y="2971800"/>
              <a:ext cx="8997696" cy="612648"/>
              <a:chOff x="530352" y="2971800"/>
              <a:chExt cx="8997696" cy="612648"/>
            </a:xfrm>
          </p:grpSpPr>
          <p:sp>
            <p:nvSpPr>
              <p:cNvPr id="115" name="Content block 206" hidden="1"/>
              <p:cNvSpPr>
                <a:spLocks noChangeArrowheads="1"/>
              </p:cNvSpPr>
              <p:nvPr/>
            </p:nvSpPr>
            <p:spPr bwMode="gray">
              <a:xfrm>
                <a:off x="8156448" y="2971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6" name="Content block 205" hidden="1"/>
              <p:cNvSpPr>
                <a:spLocks noChangeArrowheads="1"/>
              </p:cNvSpPr>
              <p:nvPr/>
            </p:nvSpPr>
            <p:spPr bwMode="gray">
              <a:xfrm>
                <a:off x="6629400" y="2971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7" name="Content block 204" hidden="1"/>
              <p:cNvSpPr>
                <a:spLocks noChangeArrowheads="1"/>
              </p:cNvSpPr>
              <p:nvPr/>
            </p:nvSpPr>
            <p:spPr bwMode="gray">
              <a:xfrm>
                <a:off x="5102352" y="2971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8" name="Content block 203" hidden="1"/>
              <p:cNvSpPr>
                <a:spLocks noChangeArrowheads="1"/>
              </p:cNvSpPr>
              <p:nvPr/>
            </p:nvSpPr>
            <p:spPr bwMode="gray">
              <a:xfrm>
                <a:off x="3584448" y="2971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9" name="Content block 202" hidden="1"/>
              <p:cNvSpPr>
                <a:spLocks noChangeArrowheads="1"/>
              </p:cNvSpPr>
              <p:nvPr/>
            </p:nvSpPr>
            <p:spPr bwMode="gray">
              <a:xfrm>
                <a:off x="2057400" y="2971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0" name="Content block 201" hidden="1"/>
              <p:cNvSpPr>
                <a:spLocks noChangeArrowheads="1"/>
              </p:cNvSpPr>
              <p:nvPr/>
            </p:nvSpPr>
            <p:spPr bwMode="gray">
              <a:xfrm>
                <a:off x="530352" y="2971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08" name="Group 100" hidden="1"/>
            <p:cNvGrpSpPr/>
            <p:nvPr userDrawn="1"/>
          </p:nvGrpSpPr>
          <p:grpSpPr>
            <a:xfrm>
              <a:off x="530352" y="2212848"/>
              <a:ext cx="8997696" cy="612648"/>
              <a:chOff x="530352" y="2212848"/>
              <a:chExt cx="8997696" cy="612648"/>
            </a:xfrm>
          </p:grpSpPr>
          <p:sp>
            <p:nvSpPr>
              <p:cNvPr id="109" name="Content block 106" hidden="1"/>
              <p:cNvSpPr>
                <a:spLocks noChangeArrowheads="1"/>
              </p:cNvSpPr>
              <p:nvPr/>
            </p:nvSpPr>
            <p:spPr bwMode="gray">
              <a:xfrm>
                <a:off x="8156448" y="2212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0" name="Content block 105" hidden="1"/>
              <p:cNvSpPr>
                <a:spLocks noChangeArrowheads="1"/>
              </p:cNvSpPr>
              <p:nvPr/>
            </p:nvSpPr>
            <p:spPr bwMode="gray">
              <a:xfrm>
                <a:off x="6629400" y="2212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1" name="Content block 104" hidden="1"/>
              <p:cNvSpPr>
                <a:spLocks noChangeArrowheads="1"/>
              </p:cNvSpPr>
              <p:nvPr/>
            </p:nvSpPr>
            <p:spPr bwMode="gray">
              <a:xfrm>
                <a:off x="5102352" y="2212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2" name="Content block 103" hidden="1"/>
              <p:cNvSpPr>
                <a:spLocks noChangeArrowheads="1"/>
              </p:cNvSpPr>
              <p:nvPr/>
            </p:nvSpPr>
            <p:spPr bwMode="gray">
              <a:xfrm>
                <a:off x="3584448" y="2212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3" name="Content block 102" hidden="1"/>
              <p:cNvSpPr>
                <a:spLocks noChangeArrowheads="1"/>
              </p:cNvSpPr>
              <p:nvPr/>
            </p:nvSpPr>
            <p:spPr bwMode="gray">
              <a:xfrm>
                <a:off x="2057400" y="2212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4" name="Content block 101" hidden="1"/>
              <p:cNvSpPr>
                <a:spLocks noChangeArrowheads="1"/>
              </p:cNvSpPr>
              <p:nvPr/>
            </p:nvSpPr>
            <p:spPr bwMode="gray">
              <a:xfrm>
                <a:off x="530352" y="2212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2138" y="1008529"/>
            <a:ext cx="8179724" cy="8068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 noProof="0" smtClean="0"/>
              <a:t>Click to edit Master title style</a:t>
            </a:r>
            <a:endParaRPr lang="ru-RU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909" y="1949824"/>
            <a:ext cx="8179724" cy="38996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ru-RU" noProof="0" dirty="0" smtClean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60593" y="6228798"/>
            <a:ext cx="2398498" cy="301752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fld id="{9EBD5762-3BDC-484D-9503-7EA6D5A9A8CE}" type="slidenum">
              <a:rPr lang="ru-RU" smtClean="0">
                <a:solidFill>
                  <a:srgbClr val="000000"/>
                </a:solidFill>
              </a:rPr>
              <a:pPr defTabSz="914293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484910" y="6228798"/>
            <a:ext cx="2350008" cy="301752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80944" y="6228798"/>
            <a:ext cx="3182112" cy="301752"/>
          </a:xfrm>
          <a:prstGeom prst="rect">
            <a:avLst/>
          </a:prstGeom>
        </p:spPr>
        <p:txBody>
          <a:bodyPr vert="horz" lIns="0" tIns="0" rIns="0" bIns="0" anchor="ctr" anchorCtr="0">
            <a:noAutofit/>
          </a:bodyPr>
          <a:lstStyle>
            <a:lvl1pPr algn="ctr">
              <a:defRPr sz="10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827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</p:sldLayoutIdLst>
  <p:hf hdr="0"/>
  <p:txStyles>
    <p:titleStyle>
      <a:lvl1pPr algn="l" defTabSz="914293" rtl="0" eaLnBrk="1" latinLnBrk="0" hangingPunct="1">
        <a:lnSpc>
          <a:spcPct val="100000"/>
        </a:lnSpc>
        <a:spcBef>
          <a:spcPct val="0"/>
        </a:spcBef>
        <a:buNone/>
        <a:defRPr sz="2200" b="1" i="1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-274288" algn="l" defTabSz="914293" rtl="0" eaLnBrk="1" fontAlgn="auto" latinLnBrk="0" hangingPunct="1">
        <a:lnSpc>
          <a:spcPct val="100000"/>
        </a:lnSpc>
        <a:spcBef>
          <a:spcPts val="0"/>
        </a:spcBef>
        <a:spcAft>
          <a:spcPts val="897"/>
        </a:spcAft>
        <a:buClr>
          <a:schemeClr val="tx1"/>
        </a:buClr>
        <a:buSzTx/>
        <a:buFontTx/>
        <a:buNone/>
        <a:tabLst/>
        <a:defRPr sz="1800" kern="1200">
          <a:solidFill>
            <a:schemeClr val="tx1"/>
          </a:solidFill>
          <a:latin typeface="Georgia" pitchFamily="18" charset="0"/>
          <a:ea typeface="+mn-ea"/>
          <a:cs typeface="+mn-cs"/>
        </a:defRPr>
      </a:lvl1pPr>
      <a:lvl2pPr marL="274288" indent="-274288" algn="l" defTabSz="914293" rtl="0" eaLnBrk="1" latinLnBrk="0" hangingPunct="1">
        <a:lnSpc>
          <a:spcPct val="100000"/>
        </a:lnSpc>
        <a:spcBef>
          <a:spcPts val="0"/>
        </a:spcBef>
        <a:spcAft>
          <a:spcPts val="897"/>
        </a:spcAft>
        <a:buClr>
          <a:schemeClr val="tx1"/>
        </a:buClr>
        <a:buFont typeface="Georgia" pitchFamily="18" charset="0"/>
        <a:buChar char="•"/>
        <a:defRPr sz="1800" kern="1200">
          <a:solidFill>
            <a:schemeClr val="tx1"/>
          </a:solidFill>
          <a:latin typeface="Georgia" pitchFamily="18" charset="0"/>
          <a:ea typeface="+mn-ea"/>
          <a:cs typeface="+mn-cs"/>
        </a:defRPr>
      </a:lvl2pPr>
      <a:lvl3pPr marL="548576" indent="-274288" algn="l" defTabSz="914293" rtl="0" eaLnBrk="1" latinLnBrk="0" hangingPunct="1">
        <a:lnSpc>
          <a:spcPct val="100000"/>
        </a:lnSpc>
        <a:spcBef>
          <a:spcPts val="0"/>
        </a:spcBef>
        <a:spcAft>
          <a:spcPts val="897"/>
        </a:spcAft>
        <a:buClr>
          <a:schemeClr val="tx1"/>
        </a:buClr>
        <a:buFont typeface="Georgia" pitchFamily="18" charset="0"/>
        <a:buChar char="-"/>
        <a:defRPr sz="1800" kern="1200">
          <a:solidFill>
            <a:schemeClr val="tx1"/>
          </a:solidFill>
          <a:latin typeface="Georgia" pitchFamily="18" charset="0"/>
          <a:ea typeface="+mn-ea"/>
          <a:cs typeface="+mn-cs"/>
        </a:defRPr>
      </a:lvl3pPr>
      <a:lvl4pPr marL="822864" indent="-274288" algn="l" defTabSz="914293" rtl="0" eaLnBrk="1" latinLnBrk="0" hangingPunct="1">
        <a:lnSpc>
          <a:spcPct val="100000"/>
        </a:lnSpc>
        <a:spcBef>
          <a:spcPts val="0"/>
        </a:spcBef>
        <a:spcAft>
          <a:spcPts val="897"/>
        </a:spcAft>
        <a:buClr>
          <a:schemeClr val="tx1"/>
        </a:buClr>
        <a:buFont typeface="Georgia" pitchFamily="18" charset="0"/>
        <a:buChar char="◦"/>
        <a:defRPr sz="1800" kern="1200">
          <a:solidFill>
            <a:schemeClr val="tx1"/>
          </a:solidFill>
          <a:latin typeface="Georgia" pitchFamily="18" charset="0"/>
          <a:ea typeface="+mn-ea"/>
          <a:cs typeface="+mn-cs"/>
        </a:defRPr>
      </a:lvl4pPr>
      <a:lvl5pPr marL="1097151" indent="-274288" algn="l" defTabSz="914293" rtl="0" eaLnBrk="1" latinLnBrk="0" hangingPunct="1">
        <a:lnSpc>
          <a:spcPct val="100000"/>
        </a:lnSpc>
        <a:spcBef>
          <a:spcPts val="0"/>
        </a:spcBef>
        <a:spcAft>
          <a:spcPts val="897"/>
        </a:spcAft>
        <a:buClr>
          <a:schemeClr val="tx1"/>
        </a:buClr>
        <a:buFont typeface="Georgia" pitchFamily="18" charset="0"/>
        <a:buChar char="›"/>
        <a:defRPr sz="18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5pPr>
      <a:lvl6pPr marL="274288" marR="0" indent="-274288" algn="l" defTabSz="914293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SzPct val="100000"/>
        <a:buFont typeface="+mj-lt"/>
        <a:buAutoNum type="arabicPeriod"/>
        <a:tabLst/>
        <a:defRPr sz="18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6pPr>
      <a:lvl7pPr marL="548576" indent="-274288" algn="l" defTabSz="914293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100000"/>
        <a:buFont typeface="+mj-lt"/>
        <a:buAutoNum type="alphaLcPeriod"/>
        <a:defRPr sz="18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7pPr>
      <a:lvl8pPr marL="822864" indent="-274288" algn="l" defTabSz="914293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100000"/>
        <a:buFont typeface="+mj-lt"/>
        <a:buAutoNum type="romanLcPeriod"/>
        <a:defRPr sz="18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8pPr>
      <a:lvl9pPr marL="0" indent="-274288" algn="l" defTabSz="914293" rtl="0" eaLnBrk="1" latinLnBrk="0" hangingPunct="1">
        <a:lnSpc>
          <a:spcPct val="100000"/>
        </a:lnSpc>
        <a:spcBef>
          <a:spcPts val="0"/>
        </a:spcBef>
        <a:spcAft>
          <a:spcPts val="897"/>
        </a:spcAft>
        <a:buFont typeface="Arial" pitchFamily="34" charset="0"/>
        <a:buNone/>
        <a:defRPr sz="1800" b="1" kern="1200" baseline="0">
          <a:solidFill>
            <a:schemeClr val="tx2"/>
          </a:solidFill>
          <a:latin typeface="Georgia" pitchFamily="18" charset="0"/>
          <a:ea typeface="+mn-ea"/>
          <a:cs typeface="+mn-cs"/>
        </a:defRPr>
      </a:lvl9pPr>
    </p:bodyStyle>
    <p:otherStyle>
      <a:defPPr>
        <a:defRPr lang="en-US"/>
      </a:defPPr>
      <a:lvl1pPr marL="0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3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0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6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3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9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6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72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Text Rectangle 286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1482155" y="199066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  <p:custDataLst>
              <p:tags r:id="rId15"/>
            </p:custDataLst>
          </p:nvPr>
        </p:nvSpPr>
        <p:spPr bwMode="auto">
          <a:xfrm>
            <a:off x="121489" y="491166"/>
            <a:ext cx="6916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заголовка</a:t>
            </a:r>
            <a:endParaRPr lang="ru-RU" dirty="0" smtClean="0"/>
          </a:p>
        </p:txBody>
      </p:sp>
      <p:sp>
        <p:nvSpPr>
          <p:cNvPr id="10" name="On-page tracker" hidden="1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21488" y="2753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eaLnBrk="1" hangingPunct="1"/>
            <a:r>
              <a:rPr lang="ru-RU" sz="1400" dirty="0" smtClean="0">
                <a:solidFill>
                  <a:srgbClr val="808080"/>
                </a:solidFill>
                <a:latin typeface="Arial"/>
              </a:rPr>
              <a:t>TRACKER</a:t>
            </a:r>
            <a:endParaRPr lang="ru-RU" sz="1400" dirty="0">
              <a:solidFill>
                <a:srgbClr val="808080"/>
              </a:solidFill>
              <a:latin typeface="Arial"/>
            </a:endParaRPr>
          </a:p>
        </p:txBody>
      </p:sp>
      <p:sp>
        <p:nvSpPr>
          <p:cNvPr id="11" name="Unit of measure" hidden="1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21488" y="860431"/>
            <a:ext cx="8794113" cy="251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1600" dirty="0" smtClean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15" name="ACET" hidden="1"/>
          <p:cNvGrpSpPr>
            <a:grpSpLocks/>
          </p:cNvGrpSpPr>
          <p:nvPr>
            <p:custDataLst>
              <p:tags r:id="rId18"/>
            </p:custDataLst>
          </p:nvPr>
        </p:nvGrpSpPr>
        <p:grpSpPr bwMode="auto">
          <a:xfrm>
            <a:off x="1482155" y="1150019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eaLnBrk="1" hangingPunct="1"/>
              <a:r>
                <a:rPr lang="ru-RU" b="1" dirty="0" smtClean="0">
                  <a:solidFill>
                    <a:srgbClr val="000000"/>
                  </a:solidFill>
                </a:rPr>
                <a:t>Title</a:t>
              </a:r>
            </a:p>
            <a:p>
              <a:pPr eaLnBrk="1" hangingPunct="1"/>
              <a:r>
                <a:rPr lang="ru-RU" dirty="0" smtClean="0">
                  <a:solidFill>
                    <a:srgbClr val="808080"/>
                  </a:solidFill>
                </a:rPr>
                <a:t>Unit of measure</a:t>
              </a:r>
              <a:endParaRPr lang="ru-RU" dirty="0">
                <a:solidFill>
                  <a:srgbClr val="808080"/>
                </a:solidFill>
              </a:endParaRPr>
            </a:p>
          </p:txBody>
        </p:sp>
      </p:grpSp>
      <p:sp>
        <p:nvSpPr>
          <p:cNvPr id="20" name="Slide Number"/>
          <p:cNvSpPr txBox="1">
            <a:spLocks/>
          </p:cNvSpPr>
          <p:nvPr/>
        </p:nvSpPr>
        <p:spPr>
          <a:xfrm>
            <a:off x="8852887" y="6648462"/>
            <a:ext cx="213009" cy="15549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ctr" eaLnBrk="1" hangingPunct="1"/>
            <a:fld id="{42C328C1-A84F-4A39-A664-DBA00541A8C6}" type="slidenum">
              <a:rPr lang="en-US" smtClean="0">
                <a:solidFill>
                  <a:srgbClr val="000000"/>
                </a:solidFill>
              </a:rPr>
              <a:pPr algn="ctr" eaLnBrk="1" hangingPunct="1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27" name="Picture 7" descr="Screen Shot 2013-12-24 at 12.16.45.png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094901" y="169393"/>
            <a:ext cx="1985020" cy="637214"/>
          </a:xfrm>
          <a:prstGeom prst="rect">
            <a:avLst/>
          </a:prstGeom>
        </p:spPr>
      </p:pic>
      <p:sp>
        <p:nvSpPr>
          <p:cNvPr id="13" name="Прямоугольник 18"/>
          <p:cNvSpPr/>
          <p:nvPr/>
        </p:nvSpPr>
        <p:spPr>
          <a:xfrm>
            <a:off x="121489" y="835204"/>
            <a:ext cx="8886445" cy="46648"/>
          </a:xfrm>
          <a:custGeom>
            <a:avLst/>
            <a:gdLst/>
            <a:ahLst/>
            <a:cxnLst/>
            <a:rect l="l" t="t" r="r" b="b"/>
            <a:pathLst>
              <a:path w="8728076" h="61913">
                <a:moveTo>
                  <a:pt x="0" y="0"/>
                </a:moveTo>
                <a:lnTo>
                  <a:pt x="8728076" y="0"/>
                </a:lnTo>
                <a:lnTo>
                  <a:pt x="8728076" y="1768"/>
                </a:lnTo>
                <a:lnTo>
                  <a:pt x="8661840" y="61913"/>
                </a:lnTo>
                <a:lnTo>
                  <a:pt x="0" y="61913"/>
                </a:lnTo>
                <a:close/>
              </a:path>
            </a:pathLst>
          </a:custGeom>
          <a:gradFill flip="none" rotWithShape="1">
            <a:gsLst>
              <a:gs pos="47000">
                <a:srgbClr val="BEDF92"/>
              </a:gs>
              <a:gs pos="0">
                <a:schemeClr val="accent2"/>
              </a:gs>
              <a:gs pos="100000">
                <a:srgbClr val="F6FFD9"/>
              </a:gs>
            </a:gsLst>
            <a:lin ang="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296" tIns="46648" rIns="93296" bIns="46648" rtlCol="0" anchor="ctr"/>
          <a:lstStyle/>
          <a:p>
            <a:pPr algn="ctr" eaLnBrk="1" hangingPunct="1"/>
            <a:endParaRPr lang="ru-RU" dirty="0" err="1" smtClean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079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3526" rtl="0" eaLnBrk="1" fontAlgn="base" hangingPunct="1">
        <a:spcBef>
          <a:spcPct val="0"/>
        </a:spcBef>
        <a:spcAft>
          <a:spcPct val="0"/>
        </a:spcAft>
        <a:tabLst>
          <a:tab pos="364439" algn="l"/>
        </a:tabLst>
        <a:defRPr sz="1900" b="1">
          <a:solidFill>
            <a:srgbClr val="049536"/>
          </a:solidFill>
          <a:latin typeface="+mj-lt"/>
          <a:ea typeface="+mj-ea"/>
          <a:cs typeface="+mj-cs"/>
        </a:defRPr>
      </a:lvl1pPr>
      <a:lvl2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81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962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443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925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7607" indent="-195987" algn="l" defTabSz="913526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66481" indent="-267255" algn="l" defTabSz="913526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26835" indent="-158733" algn="l" defTabSz="913526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1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id" hidden="1"/>
          <p:cNvGrpSpPr/>
          <p:nvPr>
            <p:custDataLst>
              <p:tags r:id="rId26"/>
            </p:custDataLst>
          </p:nvPr>
        </p:nvGrpSpPr>
        <p:grpSpPr>
          <a:xfrm>
            <a:off x="482138" y="605118"/>
            <a:ext cx="8179724" cy="5922085"/>
            <a:chOff x="530352" y="685800"/>
            <a:chExt cx="8997696" cy="6711696"/>
          </a:xfrm>
        </p:grpSpPr>
        <p:sp>
          <p:nvSpPr>
            <p:cNvPr id="54" name="Footer block" hidden="1"/>
            <p:cNvSpPr>
              <a:spLocks noChangeArrowheads="1"/>
            </p:cNvSpPr>
            <p:nvPr/>
          </p:nvSpPr>
          <p:spPr bwMode="gray">
            <a:xfrm>
              <a:off x="530352" y="6784848"/>
              <a:ext cx="8997696" cy="612648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478" tIns="0" rIns="64777" bIns="0" anchor="ctr"/>
            <a:lstStyle/>
            <a:p>
              <a:pPr algn="ctr" defTabSz="819158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" name="Title block" hidden="1"/>
            <p:cNvSpPr>
              <a:spLocks noChangeArrowheads="1"/>
            </p:cNvSpPr>
            <p:nvPr/>
          </p:nvSpPr>
          <p:spPr bwMode="gray">
            <a:xfrm>
              <a:off x="530352" y="1143000"/>
              <a:ext cx="8997696" cy="914400"/>
            </a:xfrm>
            <a:prstGeom prst="rect">
              <a:avLst/>
            </a:prstGeom>
            <a:solidFill>
              <a:srgbClr val="FCC3D7">
                <a:alpha val="25000"/>
              </a:srgbClr>
            </a:solidFill>
            <a:ln w="6350" cap="rnd">
              <a:solidFill>
                <a:srgbClr val="FCC3D7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478" tIns="0" rIns="64777" bIns="0" anchor="ctr"/>
            <a:lstStyle/>
            <a:p>
              <a:pPr algn="ctr" defTabSz="819158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8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6" name="Header block" hidden="1"/>
            <p:cNvSpPr>
              <a:spLocks noChangeArrowheads="1"/>
            </p:cNvSpPr>
            <p:nvPr/>
          </p:nvSpPr>
          <p:spPr bwMode="gray">
            <a:xfrm>
              <a:off x="530352" y="685800"/>
              <a:ext cx="8997696" cy="301752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306" tIns="0" rIns="64600" bIns="0" anchor="ctr"/>
            <a:lstStyle/>
            <a:p>
              <a:pPr algn="ctr" defTabSz="719435" eaLnBrk="1" fontAlgn="auto" hangingPunct="1">
                <a:spcBef>
                  <a:spcPts val="0"/>
                </a:spcBef>
                <a:spcAft>
                  <a:spcPts val="0"/>
                </a:spcAft>
                <a:buSzPct val="90000"/>
                <a:defRPr/>
              </a:pPr>
              <a:endParaRPr lang="ru-RU" sz="1300" dirty="0">
                <a:solidFill>
                  <a:srgbClr val="A32020"/>
                </a:solidFill>
                <a:latin typeface="Arial"/>
                <a:cs typeface="Arial" charset="0"/>
              </a:endParaRPr>
            </a:p>
          </p:txBody>
        </p:sp>
        <p:grpSp>
          <p:nvGrpSpPr>
            <p:cNvPr id="57" name="Group 600" hidden="1"/>
            <p:cNvGrpSpPr/>
            <p:nvPr userDrawn="1"/>
          </p:nvGrpSpPr>
          <p:grpSpPr>
            <a:xfrm>
              <a:off x="530352" y="6016752"/>
              <a:ext cx="8997696" cy="612648"/>
              <a:chOff x="530352" y="6016752"/>
              <a:chExt cx="8997696" cy="612648"/>
            </a:xfrm>
          </p:grpSpPr>
          <p:sp>
            <p:nvSpPr>
              <p:cNvPr id="139" name="Content block 606" hidden="1"/>
              <p:cNvSpPr>
                <a:spLocks noChangeArrowheads="1"/>
              </p:cNvSpPr>
              <p:nvPr/>
            </p:nvSpPr>
            <p:spPr bwMode="gray">
              <a:xfrm>
                <a:off x="8156448" y="6016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0" name="Content block 605" hidden="1"/>
              <p:cNvSpPr>
                <a:spLocks noChangeArrowheads="1"/>
              </p:cNvSpPr>
              <p:nvPr/>
            </p:nvSpPr>
            <p:spPr bwMode="gray">
              <a:xfrm>
                <a:off x="6629400" y="6016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1" name="Content block 604" hidden="1"/>
              <p:cNvSpPr>
                <a:spLocks noChangeArrowheads="1"/>
              </p:cNvSpPr>
              <p:nvPr/>
            </p:nvSpPr>
            <p:spPr bwMode="gray">
              <a:xfrm>
                <a:off x="5102352" y="6016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2" name="Content block 603" hidden="1"/>
              <p:cNvSpPr>
                <a:spLocks noChangeArrowheads="1"/>
              </p:cNvSpPr>
              <p:nvPr/>
            </p:nvSpPr>
            <p:spPr bwMode="gray">
              <a:xfrm>
                <a:off x="3584448" y="6016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3" name="Content block 602" hidden="1"/>
              <p:cNvSpPr>
                <a:spLocks noChangeArrowheads="1"/>
              </p:cNvSpPr>
              <p:nvPr/>
            </p:nvSpPr>
            <p:spPr bwMode="gray">
              <a:xfrm>
                <a:off x="2057400" y="6016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4" name="Content block 601" hidden="1"/>
              <p:cNvSpPr>
                <a:spLocks noChangeArrowheads="1"/>
              </p:cNvSpPr>
              <p:nvPr/>
            </p:nvSpPr>
            <p:spPr bwMode="gray">
              <a:xfrm>
                <a:off x="530352" y="6016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58" name="Group 500" hidden="1"/>
            <p:cNvGrpSpPr/>
            <p:nvPr userDrawn="1"/>
          </p:nvGrpSpPr>
          <p:grpSpPr>
            <a:xfrm>
              <a:off x="530352" y="5257800"/>
              <a:ext cx="8997696" cy="612648"/>
              <a:chOff x="530352" y="5257800"/>
              <a:chExt cx="8997696" cy="612648"/>
            </a:xfrm>
          </p:grpSpPr>
          <p:sp>
            <p:nvSpPr>
              <p:cNvPr id="133" name="Content block 506" hidden="1"/>
              <p:cNvSpPr>
                <a:spLocks noChangeArrowheads="1"/>
              </p:cNvSpPr>
              <p:nvPr/>
            </p:nvSpPr>
            <p:spPr bwMode="gray">
              <a:xfrm>
                <a:off x="8156448" y="5257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4" name="Content block 505" hidden="1"/>
              <p:cNvSpPr>
                <a:spLocks noChangeArrowheads="1"/>
              </p:cNvSpPr>
              <p:nvPr/>
            </p:nvSpPr>
            <p:spPr bwMode="gray">
              <a:xfrm>
                <a:off x="6629400" y="5257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5" name="Content block 504" hidden="1"/>
              <p:cNvSpPr>
                <a:spLocks noChangeArrowheads="1"/>
              </p:cNvSpPr>
              <p:nvPr/>
            </p:nvSpPr>
            <p:spPr bwMode="gray">
              <a:xfrm>
                <a:off x="5102352" y="5257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6" name="Content block 503" hidden="1"/>
              <p:cNvSpPr>
                <a:spLocks noChangeArrowheads="1"/>
              </p:cNvSpPr>
              <p:nvPr/>
            </p:nvSpPr>
            <p:spPr bwMode="gray">
              <a:xfrm>
                <a:off x="3584448" y="5257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7" name="Content block 502" hidden="1"/>
              <p:cNvSpPr>
                <a:spLocks noChangeArrowheads="1"/>
              </p:cNvSpPr>
              <p:nvPr/>
            </p:nvSpPr>
            <p:spPr bwMode="gray">
              <a:xfrm>
                <a:off x="2057400" y="5257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8" name="Content block 501" hidden="1"/>
              <p:cNvSpPr>
                <a:spLocks noChangeArrowheads="1"/>
              </p:cNvSpPr>
              <p:nvPr/>
            </p:nvSpPr>
            <p:spPr bwMode="gray">
              <a:xfrm>
                <a:off x="530352" y="5257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05" name="Group 400" hidden="1"/>
            <p:cNvGrpSpPr/>
            <p:nvPr userDrawn="1"/>
          </p:nvGrpSpPr>
          <p:grpSpPr>
            <a:xfrm>
              <a:off x="530352" y="4498848"/>
              <a:ext cx="8997696" cy="612648"/>
              <a:chOff x="530352" y="4498848"/>
              <a:chExt cx="8997696" cy="612648"/>
            </a:xfrm>
          </p:grpSpPr>
          <p:sp>
            <p:nvSpPr>
              <p:cNvPr id="127" name="Content block 406" hidden="1"/>
              <p:cNvSpPr>
                <a:spLocks noChangeArrowheads="1"/>
              </p:cNvSpPr>
              <p:nvPr/>
            </p:nvSpPr>
            <p:spPr bwMode="gray">
              <a:xfrm>
                <a:off x="8156448" y="4498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8" name="Content block 405" hidden="1"/>
              <p:cNvSpPr>
                <a:spLocks noChangeArrowheads="1"/>
              </p:cNvSpPr>
              <p:nvPr/>
            </p:nvSpPr>
            <p:spPr bwMode="gray">
              <a:xfrm>
                <a:off x="6629400" y="4498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9" name="Content block 404" hidden="1"/>
              <p:cNvSpPr>
                <a:spLocks noChangeArrowheads="1"/>
              </p:cNvSpPr>
              <p:nvPr/>
            </p:nvSpPr>
            <p:spPr bwMode="gray">
              <a:xfrm>
                <a:off x="5102352" y="4498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0" name="Content block 403" hidden="1"/>
              <p:cNvSpPr>
                <a:spLocks noChangeArrowheads="1"/>
              </p:cNvSpPr>
              <p:nvPr/>
            </p:nvSpPr>
            <p:spPr bwMode="gray">
              <a:xfrm>
                <a:off x="3584448" y="4498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1" name="Content block 402" hidden="1"/>
              <p:cNvSpPr>
                <a:spLocks noChangeArrowheads="1"/>
              </p:cNvSpPr>
              <p:nvPr/>
            </p:nvSpPr>
            <p:spPr bwMode="gray">
              <a:xfrm>
                <a:off x="2057400" y="4498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2" name="Content block 401" hidden="1"/>
              <p:cNvSpPr>
                <a:spLocks noChangeArrowheads="1"/>
              </p:cNvSpPr>
              <p:nvPr/>
            </p:nvSpPr>
            <p:spPr bwMode="gray">
              <a:xfrm>
                <a:off x="530352" y="4498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06" name="Group 300" hidden="1"/>
            <p:cNvGrpSpPr/>
            <p:nvPr userDrawn="1"/>
          </p:nvGrpSpPr>
          <p:grpSpPr>
            <a:xfrm>
              <a:off x="530352" y="3730752"/>
              <a:ext cx="8997696" cy="612648"/>
              <a:chOff x="530352" y="3730752"/>
              <a:chExt cx="8997696" cy="612648"/>
            </a:xfrm>
          </p:grpSpPr>
          <p:sp>
            <p:nvSpPr>
              <p:cNvPr id="121" name="Content block 306" hidden="1"/>
              <p:cNvSpPr>
                <a:spLocks noChangeArrowheads="1"/>
              </p:cNvSpPr>
              <p:nvPr/>
            </p:nvSpPr>
            <p:spPr bwMode="gray">
              <a:xfrm>
                <a:off x="8156448" y="3730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2" name="Content block 305" hidden="1"/>
              <p:cNvSpPr>
                <a:spLocks noChangeArrowheads="1"/>
              </p:cNvSpPr>
              <p:nvPr/>
            </p:nvSpPr>
            <p:spPr bwMode="gray">
              <a:xfrm>
                <a:off x="6629400" y="3730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3" name="Content block 304" hidden="1"/>
              <p:cNvSpPr>
                <a:spLocks noChangeArrowheads="1"/>
              </p:cNvSpPr>
              <p:nvPr/>
            </p:nvSpPr>
            <p:spPr bwMode="gray">
              <a:xfrm>
                <a:off x="5102352" y="3730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4" name="Content block 303" hidden="1"/>
              <p:cNvSpPr>
                <a:spLocks noChangeArrowheads="1"/>
              </p:cNvSpPr>
              <p:nvPr/>
            </p:nvSpPr>
            <p:spPr bwMode="gray">
              <a:xfrm>
                <a:off x="3584448" y="3730752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5" name="Content block 302" hidden="1"/>
              <p:cNvSpPr>
                <a:spLocks noChangeArrowheads="1"/>
              </p:cNvSpPr>
              <p:nvPr/>
            </p:nvSpPr>
            <p:spPr bwMode="gray">
              <a:xfrm>
                <a:off x="2057400" y="3730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6" name="Content block 301" hidden="1"/>
              <p:cNvSpPr>
                <a:spLocks noChangeArrowheads="1"/>
              </p:cNvSpPr>
              <p:nvPr/>
            </p:nvSpPr>
            <p:spPr bwMode="gray">
              <a:xfrm>
                <a:off x="530352" y="3730752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07" name="Group 200" hidden="1"/>
            <p:cNvGrpSpPr/>
            <p:nvPr userDrawn="1"/>
          </p:nvGrpSpPr>
          <p:grpSpPr>
            <a:xfrm>
              <a:off x="530352" y="2971800"/>
              <a:ext cx="8997696" cy="612648"/>
              <a:chOff x="530352" y="2971800"/>
              <a:chExt cx="8997696" cy="612648"/>
            </a:xfrm>
          </p:grpSpPr>
          <p:sp>
            <p:nvSpPr>
              <p:cNvPr id="115" name="Content block 206" hidden="1"/>
              <p:cNvSpPr>
                <a:spLocks noChangeArrowheads="1"/>
              </p:cNvSpPr>
              <p:nvPr/>
            </p:nvSpPr>
            <p:spPr bwMode="gray">
              <a:xfrm>
                <a:off x="8156448" y="2971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6" name="Content block 205" hidden="1"/>
              <p:cNvSpPr>
                <a:spLocks noChangeArrowheads="1"/>
              </p:cNvSpPr>
              <p:nvPr/>
            </p:nvSpPr>
            <p:spPr bwMode="gray">
              <a:xfrm>
                <a:off x="6629400" y="2971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7" name="Content block 204" hidden="1"/>
              <p:cNvSpPr>
                <a:spLocks noChangeArrowheads="1"/>
              </p:cNvSpPr>
              <p:nvPr/>
            </p:nvSpPr>
            <p:spPr bwMode="gray">
              <a:xfrm>
                <a:off x="5102352" y="2971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8" name="Content block 203" hidden="1"/>
              <p:cNvSpPr>
                <a:spLocks noChangeArrowheads="1"/>
              </p:cNvSpPr>
              <p:nvPr/>
            </p:nvSpPr>
            <p:spPr bwMode="gray">
              <a:xfrm>
                <a:off x="3584448" y="2971800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9" name="Content block 202" hidden="1"/>
              <p:cNvSpPr>
                <a:spLocks noChangeArrowheads="1"/>
              </p:cNvSpPr>
              <p:nvPr/>
            </p:nvSpPr>
            <p:spPr bwMode="gray">
              <a:xfrm>
                <a:off x="2057400" y="2971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0" name="Content block 201" hidden="1"/>
              <p:cNvSpPr>
                <a:spLocks noChangeArrowheads="1"/>
              </p:cNvSpPr>
              <p:nvPr/>
            </p:nvSpPr>
            <p:spPr bwMode="gray">
              <a:xfrm>
                <a:off x="530352" y="2971800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08" name="Group 100" hidden="1"/>
            <p:cNvGrpSpPr/>
            <p:nvPr userDrawn="1"/>
          </p:nvGrpSpPr>
          <p:grpSpPr>
            <a:xfrm>
              <a:off x="530352" y="2212848"/>
              <a:ext cx="8997696" cy="612648"/>
              <a:chOff x="530352" y="2212848"/>
              <a:chExt cx="8997696" cy="612648"/>
            </a:xfrm>
          </p:grpSpPr>
          <p:sp>
            <p:nvSpPr>
              <p:cNvPr id="109" name="Content block 106" hidden="1"/>
              <p:cNvSpPr>
                <a:spLocks noChangeArrowheads="1"/>
              </p:cNvSpPr>
              <p:nvPr/>
            </p:nvSpPr>
            <p:spPr bwMode="gray">
              <a:xfrm>
                <a:off x="8156448" y="2212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0" name="Content block 105" hidden="1"/>
              <p:cNvSpPr>
                <a:spLocks noChangeArrowheads="1"/>
              </p:cNvSpPr>
              <p:nvPr/>
            </p:nvSpPr>
            <p:spPr bwMode="gray">
              <a:xfrm>
                <a:off x="6629400" y="2212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1" name="Content block 104" hidden="1"/>
              <p:cNvSpPr>
                <a:spLocks noChangeArrowheads="1"/>
              </p:cNvSpPr>
              <p:nvPr/>
            </p:nvSpPr>
            <p:spPr bwMode="gray">
              <a:xfrm>
                <a:off x="5102352" y="2212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2" name="Content block 103" hidden="1"/>
              <p:cNvSpPr>
                <a:spLocks noChangeArrowheads="1"/>
              </p:cNvSpPr>
              <p:nvPr/>
            </p:nvSpPr>
            <p:spPr bwMode="gray">
              <a:xfrm>
                <a:off x="3584448" y="2212848"/>
                <a:ext cx="1371600" cy="609600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3" name="Content block 102" hidden="1"/>
              <p:cNvSpPr>
                <a:spLocks noChangeArrowheads="1"/>
              </p:cNvSpPr>
              <p:nvPr/>
            </p:nvSpPr>
            <p:spPr bwMode="gray">
              <a:xfrm>
                <a:off x="2057400" y="2212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4" name="Content block 101" hidden="1"/>
              <p:cNvSpPr>
                <a:spLocks noChangeArrowheads="1"/>
              </p:cNvSpPr>
              <p:nvPr/>
            </p:nvSpPr>
            <p:spPr bwMode="gray">
              <a:xfrm>
                <a:off x="530352" y="2212848"/>
                <a:ext cx="1371600" cy="61264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19158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2138" y="1008529"/>
            <a:ext cx="8179724" cy="8068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 noProof="0" smtClean="0"/>
              <a:t>Click to edit Master title style</a:t>
            </a:r>
            <a:endParaRPr lang="ru-RU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909" y="1949824"/>
            <a:ext cx="8179724" cy="38996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ru-RU" noProof="0" dirty="0" smtClean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60593" y="6228798"/>
            <a:ext cx="2398498" cy="301752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fld id="{9EBD5762-3BDC-484D-9503-7EA6D5A9A8CE}" type="slidenum">
              <a:rPr lang="ru-RU" smtClean="0">
                <a:solidFill>
                  <a:srgbClr val="000000"/>
                </a:solidFill>
              </a:rPr>
              <a:pPr defTabSz="914293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484910" y="6228798"/>
            <a:ext cx="2350008" cy="301752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80944" y="6228798"/>
            <a:ext cx="3182112" cy="301752"/>
          </a:xfrm>
          <a:prstGeom prst="rect">
            <a:avLst/>
          </a:prstGeom>
        </p:spPr>
        <p:txBody>
          <a:bodyPr vert="horz" lIns="0" tIns="0" rIns="0" bIns="0" anchor="ctr" anchorCtr="0">
            <a:noAutofit/>
          </a:bodyPr>
          <a:lstStyle>
            <a:lvl1pPr algn="ctr">
              <a:defRPr sz="10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pPr defTabSz="914293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4990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  <p:sldLayoutId id="2147483773" r:id="rId18"/>
    <p:sldLayoutId id="2147483774" r:id="rId19"/>
    <p:sldLayoutId id="2147483775" r:id="rId20"/>
    <p:sldLayoutId id="2147483776" r:id="rId21"/>
    <p:sldLayoutId id="2147483777" r:id="rId22"/>
    <p:sldLayoutId id="2147483778" r:id="rId23"/>
    <p:sldLayoutId id="2147483780" r:id="rId24"/>
  </p:sldLayoutIdLst>
  <p:hf hdr="0"/>
  <p:txStyles>
    <p:titleStyle>
      <a:lvl1pPr algn="l" defTabSz="914293" rtl="0" eaLnBrk="1" latinLnBrk="0" hangingPunct="1">
        <a:lnSpc>
          <a:spcPct val="100000"/>
        </a:lnSpc>
        <a:spcBef>
          <a:spcPct val="0"/>
        </a:spcBef>
        <a:buNone/>
        <a:defRPr sz="2200" b="1" i="1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-274288" algn="l" defTabSz="914293" rtl="0" eaLnBrk="1" fontAlgn="auto" latinLnBrk="0" hangingPunct="1">
        <a:lnSpc>
          <a:spcPct val="100000"/>
        </a:lnSpc>
        <a:spcBef>
          <a:spcPts val="0"/>
        </a:spcBef>
        <a:spcAft>
          <a:spcPts val="897"/>
        </a:spcAft>
        <a:buClr>
          <a:schemeClr val="tx1"/>
        </a:buClr>
        <a:buSzTx/>
        <a:buFontTx/>
        <a:buNone/>
        <a:tabLst/>
        <a:defRPr sz="1800" kern="1200">
          <a:solidFill>
            <a:schemeClr val="tx1"/>
          </a:solidFill>
          <a:latin typeface="Georgia" pitchFamily="18" charset="0"/>
          <a:ea typeface="+mn-ea"/>
          <a:cs typeface="+mn-cs"/>
        </a:defRPr>
      </a:lvl1pPr>
      <a:lvl2pPr marL="274288" indent="-274288" algn="l" defTabSz="914293" rtl="0" eaLnBrk="1" latinLnBrk="0" hangingPunct="1">
        <a:lnSpc>
          <a:spcPct val="100000"/>
        </a:lnSpc>
        <a:spcBef>
          <a:spcPts val="0"/>
        </a:spcBef>
        <a:spcAft>
          <a:spcPts val="897"/>
        </a:spcAft>
        <a:buClr>
          <a:schemeClr val="tx1"/>
        </a:buClr>
        <a:buFont typeface="Georgia" pitchFamily="18" charset="0"/>
        <a:buChar char="•"/>
        <a:defRPr sz="1800" kern="1200">
          <a:solidFill>
            <a:schemeClr val="tx1"/>
          </a:solidFill>
          <a:latin typeface="Georgia" pitchFamily="18" charset="0"/>
          <a:ea typeface="+mn-ea"/>
          <a:cs typeface="+mn-cs"/>
        </a:defRPr>
      </a:lvl2pPr>
      <a:lvl3pPr marL="548576" indent="-274288" algn="l" defTabSz="914293" rtl="0" eaLnBrk="1" latinLnBrk="0" hangingPunct="1">
        <a:lnSpc>
          <a:spcPct val="100000"/>
        </a:lnSpc>
        <a:spcBef>
          <a:spcPts val="0"/>
        </a:spcBef>
        <a:spcAft>
          <a:spcPts val="897"/>
        </a:spcAft>
        <a:buClr>
          <a:schemeClr val="tx1"/>
        </a:buClr>
        <a:buFont typeface="Georgia" pitchFamily="18" charset="0"/>
        <a:buChar char="-"/>
        <a:defRPr sz="1800" kern="1200">
          <a:solidFill>
            <a:schemeClr val="tx1"/>
          </a:solidFill>
          <a:latin typeface="Georgia" pitchFamily="18" charset="0"/>
          <a:ea typeface="+mn-ea"/>
          <a:cs typeface="+mn-cs"/>
        </a:defRPr>
      </a:lvl3pPr>
      <a:lvl4pPr marL="822864" indent="-274288" algn="l" defTabSz="914293" rtl="0" eaLnBrk="1" latinLnBrk="0" hangingPunct="1">
        <a:lnSpc>
          <a:spcPct val="100000"/>
        </a:lnSpc>
        <a:spcBef>
          <a:spcPts val="0"/>
        </a:spcBef>
        <a:spcAft>
          <a:spcPts val="897"/>
        </a:spcAft>
        <a:buClr>
          <a:schemeClr val="tx1"/>
        </a:buClr>
        <a:buFont typeface="Georgia" pitchFamily="18" charset="0"/>
        <a:buChar char="◦"/>
        <a:defRPr sz="1800" kern="1200">
          <a:solidFill>
            <a:schemeClr val="tx1"/>
          </a:solidFill>
          <a:latin typeface="Georgia" pitchFamily="18" charset="0"/>
          <a:ea typeface="+mn-ea"/>
          <a:cs typeface="+mn-cs"/>
        </a:defRPr>
      </a:lvl4pPr>
      <a:lvl5pPr marL="1097151" indent="-274288" algn="l" defTabSz="914293" rtl="0" eaLnBrk="1" latinLnBrk="0" hangingPunct="1">
        <a:lnSpc>
          <a:spcPct val="100000"/>
        </a:lnSpc>
        <a:spcBef>
          <a:spcPts val="0"/>
        </a:spcBef>
        <a:spcAft>
          <a:spcPts val="897"/>
        </a:spcAft>
        <a:buClr>
          <a:schemeClr val="tx1"/>
        </a:buClr>
        <a:buFont typeface="Georgia" pitchFamily="18" charset="0"/>
        <a:buChar char="›"/>
        <a:defRPr sz="18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5pPr>
      <a:lvl6pPr marL="274288" marR="0" indent="-274288" algn="l" defTabSz="914293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SzPct val="100000"/>
        <a:buFont typeface="+mj-lt"/>
        <a:buAutoNum type="arabicPeriod"/>
        <a:tabLst/>
        <a:defRPr sz="18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6pPr>
      <a:lvl7pPr marL="548576" indent="-274288" algn="l" defTabSz="914293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100000"/>
        <a:buFont typeface="+mj-lt"/>
        <a:buAutoNum type="alphaLcPeriod"/>
        <a:defRPr sz="18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7pPr>
      <a:lvl8pPr marL="822864" indent="-274288" algn="l" defTabSz="914293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100000"/>
        <a:buFont typeface="+mj-lt"/>
        <a:buAutoNum type="romanLcPeriod"/>
        <a:defRPr sz="18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8pPr>
      <a:lvl9pPr marL="0" indent="-274288" algn="l" defTabSz="914293" rtl="0" eaLnBrk="1" latinLnBrk="0" hangingPunct="1">
        <a:lnSpc>
          <a:spcPct val="100000"/>
        </a:lnSpc>
        <a:spcBef>
          <a:spcPts val="0"/>
        </a:spcBef>
        <a:spcAft>
          <a:spcPts val="897"/>
        </a:spcAft>
        <a:buFont typeface="Arial" pitchFamily="34" charset="0"/>
        <a:buNone/>
        <a:defRPr sz="1800" b="1" kern="1200" baseline="0">
          <a:solidFill>
            <a:schemeClr val="tx2"/>
          </a:solidFill>
          <a:latin typeface="Georgia" pitchFamily="18" charset="0"/>
          <a:ea typeface="+mn-ea"/>
          <a:cs typeface="+mn-cs"/>
        </a:defRPr>
      </a:lvl9pPr>
    </p:bodyStyle>
    <p:otherStyle>
      <a:defPPr>
        <a:defRPr lang="en-US"/>
      </a:defPPr>
      <a:lvl1pPr marL="0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3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0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6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3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9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6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72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2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20"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20" eaLnBrk="1" fontAlgn="auto" hangingPunct="1">
              <a:spcBef>
                <a:spcPts val="0"/>
              </a:spcBef>
              <a:spcAft>
                <a:spcPts val="0"/>
              </a:spcAft>
            </a:pPr>
            <a:fld id="{9EBD5762-3BDC-484D-9503-7EA6D5A9A8CE}" type="slidenum">
              <a:rPr lang="ru-RU" smtClean="0">
                <a:solidFill>
                  <a:srgbClr val="000000"/>
                </a:solidFill>
              </a:rPr>
              <a:pPr defTabSz="68572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2244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90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sros.ru/upload/iblock/a39/12_13_dsc_2675.jpg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14071" r="-203" b="1766"/>
          <a:stretch/>
        </p:blipFill>
        <p:spPr bwMode="auto">
          <a:xfrm>
            <a:off x="1" y="908685"/>
            <a:ext cx="9162572" cy="5130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05" y="2618899"/>
            <a:ext cx="7812405" cy="1350168"/>
          </a:xfrm>
          <a:prstGeom prst="rect">
            <a:avLst/>
          </a:prstGeom>
          <a:solidFill>
            <a:schemeClr val="accent3">
              <a:alpha val="76000"/>
            </a:schemeClr>
          </a:solidFill>
          <a:ln w="25400">
            <a:noFill/>
          </a:ln>
        </p:spPr>
        <p:txBody>
          <a:bodyPr vert="horz" wrap="square" lIns="68580" tIns="34290" rIns="68580" bIns="34290" rtlCol="0" anchor="ctr">
            <a:noAutofit/>
          </a:bodyPr>
          <a:lstStyle/>
          <a:p>
            <a:pPr algn="ctr"/>
            <a:endParaRPr lang="ru-RU" sz="1200" dirty="0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00814" y="2888933"/>
            <a:ext cx="7011591" cy="857250"/>
          </a:xfrm>
        </p:spPr>
        <p:txBody>
          <a:bodyPr/>
          <a:lstStyle/>
          <a:p>
            <a:r>
              <a:rPr lang="ru-RU" sz="2700" i="0" dirty="0" smtClean="0">
                <a:solidFill>
                  <a:srgbClr val="00489B"/>
                </a:solidFill>
                <a:latin typeface="Bahnschrift" panose="020B0502040204020203" pitchFamily="34" charset="0"/>
                <a:cs typeface="Times New Roman" pitchFamily="18" charset="0"/>
              </a:rPr>
              <a:t>Методические рекомендации по анализу  ликвидности объектов недвижимости</a:t>
            </a:r>
            <a:r>
              <a:rPr lang="ru-RU" sz="2700" i="0" dirty="0">
                <a:solidFill>
                  <a:srgbClr val="00489B"/>
                </a:solidFill>
                <a:latin typeface="Bahnschrift" panose="020B0502040204020203" pitchFamily="34" charset="0"/>
                <a:cs typeface="Times New Roman" pitchFamily="18" charset="0"/>
              </a:rPr>
              <a:t/>
            </a:r>
            <a:br>
              <a:rPr lang="ru-RU" sz="2700" i="0" dirty="0">
                <a:solidFill>
                  <a:srgbClr val="00489B"/>
                </a:solidFill>
                <a:latin typeface="Bahnschrift" panose="020B0502040204020203" pitchFamily="34" charset="0"/>
                <a:cs typeface="Times New Roman" pitchFamily="18" charset="0"/>
              </a:rPr>
            </a:br>
            <a:endParaRPr lang="ru-RU" sz="2700" i="0" dirty="0">
              <a:solidFill>
                <a:srgbClr val="00489B"/>
              </a:solidFill>
              <a:latin typeface="Bahnschrift" panose="020B0502040204020203" pitchFamily="34" charset="0"/>
              <a:cs typeface="Times New Roman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00814" y="4869180"/>
            <a:ext cx="6433948" cy="54006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29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200" b="1" i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ru-RU" sz="2400" b="0" i="0" dirty="0">
                <a:solidFill>
                  <a:schemeClr val="tx1">
                    <a:lumMod val="50000"/>
                  </a:schemeClr>
                </a:solidFill>
                <a:latin typeface="Bahnschrift" panose="020B0502040204020203" pitchFamily="34" charset="0"/>
                <a:cs typeface="Times New Roman" pitchFamily="18" charset="0"/>
              </a:rPr>
              <a:t>Рослов В.Ю</a:t>
            </a:r>
            <a:r>
              <a:rPr lang="ru-RU" sz="2400" b="0" i="0" dirty="0" smtClean="0">
                <a:solidFill>
                  <a:schemeClr val="tx1">
                    <a:lumMod val="50000"/>
                  </a:schemeClr>
                </a:solidFill>
                <a:latin typeface="Bahnschrift" panose="020B0502040204020203" pitchFamily="34" charset="0"/>
                <a:cs typeface="Times New Roman" pitchFamily="18" charset="0"/>
              </a:rPr>
              <a:t>.</a:t>
            </a:r>
            <a:endParaRPr lang="en-US" sz="2400" b="0" i="0" dirty="0" smtClean="0">
              <a:solidFill>
                <a:schemeClr val="tx1">
                  <a:lumMod val="50000"/>
                </a:schemeClr>
              </a:solidFill>
              <a:latin typeface="Bahnschrift" panose="020B0502040204020203" pitchFamily="34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</a:pPr>
            <a:r>
              <a:rPr lang="ru-RU" sz="2400" b="0" i="0" dirty="0" smtClean="0">
                <a:solidFill>
                  <a:schemeClr val="tx1">
                    <a:lumMod val="50000"/>
                  </a:schemeClr>
                </a:solidFill>
                <a:latin typeface="Bahnschrift" panose="020B0502040204020203" pitchFamily="34" charset="0"/>
                <a:cs typeface="Times New Roman" pitchFamily="18" charset="0"/>
              </a:rPr>
              <a:t>Председатель Комитета по залогам и оценке Ассоциации банков России </a:t>
            </a:r>
            <a:endParaRPr lang="ru-RU" sz="2400" b="0" i="0" dirty="0">
              <a:solidFill>
                <a:schemeClr val="tx1">
                  <a:lumMod val="50000"/>
                </a:schemeClr>
              </a:solidFill>
              <a:latin typeface="Bahnschrift" panose="020B0502040204020203" pitchFamily="34" charset="0"/>
              <a:cs typeface="Times New Roman" pitchFamily="18" charset="0"/>
            </a:endParaRPr>
          </a:p>
        </p:txBody>
      </p:sp>
      <p:pic>
        <p:nvPicPr>
          <p:cNvPr id="1030" name="Picture 6" descr="Ассоциация Банков Росси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75157" y="998697"/>
            <a:ext cx="2187416" cy="72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8322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16075"/>
            <a:ext cx="7002304" cy="853973"/>
          </a:xfrm>
          <a:prstGeom prst="rect">
            <a:avLst/>
          </a:prstGeom>
          <a:solidFill>
            <a:srgbClr val="0048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A18F46C-D313-4B82-BB6E-3D7FFAC299E3}" type="slidenum">
              <a:rPr lang="en-US">
                <a:solidFill>
                  <a:prstClr val="black">
                    <a:tint val="75000"/>
                  </a:prstClr>
                </a:solidFill>
              </a:rPr>
              <a:pPr defTabSz="685800"/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6" descr="Ассоциация Банков Росс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2887" y="159725"/>
            <a:ext cx="1971962" cy="64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21494" y="127943"/>
            <a:ext cx="6210776" cy="700858"/>
          </a:xfrm>
          <a:prstGeom prst="rect">
            <a:avLst/>
          </a:prstGeom>
          <a:noFill/>
        </p:spPr>
        <p:txBody>
          <a:bodyPr wrap="square" lIns="27000" tIns="27000" rIns="27000" bIns="27000" rtlCol="0">
            <a:spAutoFit/>
          </a:bodyPr>
          <a:lstStyle/>
          <a:p>
            <a:pPr defTabSz="685800" fontAlgn="auto">
              <a:spcAft>
                <a:spcPts val="0"/>
              </a:spcAft>
            </a:pPr>
            <a:r>
              <a:rPr lang="ru-RU" sz="2100" dirty="0">
                <a:solidFill>
                  <a:prstClr val="white"/>
                </a:solidFill>
                <a:latin typeface="Bahnschrift" panose="020B0502040204020203" pitchFamily="34" charset="0"/>
                <a:cs typeface="Times New Roman" pitchFamily="18" charset="0"/>
              </a:rPr>
              <a:t>Цель и задачи Методических рекомендаций по анализу ликвидности объектов недвижимости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-1" y="967622"/>
            <a:ext cx="7002304" cy="0"/>
          </a:xfrm>
          <a:prstGeom prst="line">
            <a:avLst/>
          </a:prstGeom>
          <a:ln w="22225">
            <a:solidFill>
              <a:srgbClr val="0048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42551" y="1628775"/>
            <a:ext cx="893229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ru-RU" sz="1800" u="sng" dirty="0">
                <a:solidFill>
                  <a:srgbClr val="00489B"/>
                </a:solidFill>
                <a:latin typeface="Bahnschrift" panose="020B0502040204020203" pitchFamily="34" charset="0"/>
              </a:rPr>
              <a:t>Цель документа</a:t>
            </a:r>
            <a:r>
              <a:rPr lang="ru-RU" sz="1800" u="sng" dirty="0" smtClean="0">
                <a:solidFill>
                  <a:srgbClr val="00489B"/>
                </a:solidFill>
                <a:latin typeface="Bahnschrift" panose="020B0502040204020203" pitchFamily="34" charset="0"/>
              </a:rPr>
              <a:t>:</a:t>
            </a:r>
          </a:p>
          <a:p>
            <a:pPr defTabSz="685800"/>
            <a:endParaRPr lang="ru-RU" sz="1800" u="sng" dirty="0">
              <a:solidFill>
                <a:srgbClr val="00489B"/>
              </a:solidFill>
              <a:latin typeface="Bahnschrift" panose="020B0502040204020203" pitchFamily="34" charset="0"/>
            </a:endParaRPr>
          </a:p>
          <a:p>
            <a:pPr defTabSz="685800"/>
            <a:r>
              <a:rPr lang="ru-RU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Bahnschrift Light" panose="020B0502040204020203" pitchFamily="34" charset="0"/>
              </a:rPr>
              <a:t>Формирование </a:t>
            </a:r>
            <a:r>
              <a:rPr lang="ru-RU" sz="1800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Light" panose="020B0502040204020203" pitchFamily="34" charset="0"/>
              </a:rPr>
              <a:t>единых </a:t>
            </a:r>
            <a:r>
              <a:rPr lang="ru-RU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Bahnschrift Light" panose="020B0502040204020203" pitchFamily="34" charset="0"/>
              </a:rPr>
              <a:t>рекомендаций </a:t>
            </a:r>
            <a:r>
              <a:rPr lang="ru-RU" sz="1800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Light" panose="020B0502040204020203" pitchFamily="34" charset="0"/>
              </a:rPr>
              <a:t>к системам и продуктам информационного, справочного и методического обеспечения для определения ликвидности объектов недвижимости для целей залогового кредитования </a:t>
            </a:r>
          </a:p>
          <a:p>
            <a:pPr defTabSz="685800"/>
            <a:endParaRPr lang="ru-RU" sz="1800" dirty="0">
              <a:solidFill>
                <a:prstClr val="black">
                  <a:lumMod val="85000"/>
                  <a:lumOff val="15000"/>
                </a:prstClr>
              </a:solidFill>
              <a:latin typeface="Bahnschrift Light" panose="020B0502040204020203" pitchFamily="34" charset="0"/>
            </a:endParaRPr>
          </a:p>
          <a:p>
            <a:pPr defTabSz="685800"/>
            <a:r>
              <a:rPr lang="ru-RU" sz="1800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Light" panose="020B0502040204020203" pitchFamily="34" charset="0"/>
              </a:rPr>
              <a:t>В рамках данной работы не предполагается создание конкретного инструмента или методики определения для расчета </a:t>
            </a:r>
            <a:r>
              <a:rPr lang="ru-RU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Bahnschrift Light" panose="020B0502040204020203" pitchFamily="34" charset="0"/>
              </a:rPr>
              <a:t>ликвидности</a:t>
            </a:r>
            <a:endParaRPr lang="ru-RU" sz="1800" dirty="0">
              <a:solidFill>
                <a:prstClr val="black">
                  <a:lumMod val="85000"/>
                  <a:lumOff val="15000"/>
                </a:prstClr>
              </a:solidFill>
              <a:latin typeface="Bahnschrift Light" panose="020B0502040204020203" pitchFamily="34" charset="0"/>
            </a:endParaRPr>
          </a:p>
          <a:p>
            <a:pPr defTabSz="685800"/>
            <a:endParaRPr lang="ru-RU" sz="1800" dirty="0">
              <a:solidFill>
                <a:prstClr val="black">
                  <a:lumMod val="85000"/>
                  <a:lumOff val="15000"/>
                </a:prstClr>
              </a:solidFill>
              <a:latin typeface="Bahnschrift" panose="020B0502040204020203" pitchFamily="34" charset="0"/>
            </a:endParaRPr>
          </a:p>
          <a:p>
            <a:pPr defTabSz="685800"/>
            <a:endParaRPr lang="ru-RU" sz="1800" dirty="0">
              <a:solidFill>
                <a:prstClr val="black">
                  <a:lumMod val="85000"/>
                  <a:lumOff val="15000"/>
                </a:prstClr>
              </a:solidFill>
              <a:latin typeface="Bahnschrift" panose="020B0502040204020203" pitchFamily="34" charset="0"/>
            </a:endParaRPr>
          </a:p>
          <a:p>
            <a:pPr defTabSz="685800"/>
            <a:r>
              <a:rPr lang="ru-RU" sz="1800" u="sng" dirty="0">
                <a:solidFill>
                  <a:srgbClr val="00489B"/>
                </a:solidFill>
                <a:latin typeface="Bahnschrift" panose="020B0502040204020203" pitchFamily="34" charset="0"/>
              </a:rPr>
              <a:t>Целевой сегмент</a:t>
            </a:r>
            <a:r>
              <a:rPr lang="ru-RU" sz="1800" u="sng" dirty="0" smtClean="0">
                <a:solidFill>
                  <a:srgbClr val="00489B"/>
                </a:solidFill>
                <a:latin typeface="Bahnschrift" panose="020B0502040204020203" pitchFamily="34" charset="0"/>
              </a:rPr>
              <a:t>:</a:t>
            </a:r>
          </a:p>
          <a:p>
            <a:pPr defTabSz="685800"/>
            <a:endParaRPr lang="ru-RU" sz="1800" u="sng" dirty="0">
              <a:solidFill>
                <a:srgbClr val="00489B"/>
              </a:solidFill>
              <a:latin typeface="Bahnschrift" panose="020B0502040204020203" pitchFamily="34" charset="0"/>
            </a:endParaRPr>
          </a:p>
          <a:p>
            <a:pPr defTabSz="685800"/>
            <a:r>
              <a:rPr lang="ru-RU" sz="1800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Light" panose="020B0502040204020203" pitchFamily="34" charset="0"/>
              </a:rPr>
              <a:t>Организации (банки, оценочные и консалтинговые компании) проводящие анализ ликвидности и разрабатывающие продукты для этой </a:t>
            </a:r>
            <a:r>
              <a:rPr lang="ru-RU" sz="1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Bahnschrift Light" panose="020B0502040204020203" pitchFamily="34" charset="0"/>
              </a:rPr>
              <a:t>цели</a:t>
            </a:r>
            <a:endParaRPr lang="ru-RU" sz="1800" dirty="0">
              <a:solidFill>
                <a:prstClr val="black">
                  <a:lumMod val="85000"/>
                  <a:lumOff val="15000"/>
                </a:prstClr>
              </a:solidFill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5631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11899"/>
            <a:ext cx="7002304" cy="853973"/>
          </a:xfrm>
          <a:prstGeom prst="rect">
            <a:avLst/>
          </a:prstGeom>
          <a:solidFill>
            <a:srgbClr val="0048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A18F46C-D313-4B82-BB6E-3D7FFAC299E3}" type="slidenum">
              <a:rPr lang="en-US">
                <a:solidFill>
                  <a:prstClr val="black">
                    <a:tint val="75000"/>
                  </a:prstClr>
                </a:solidFill>
              </a:rPr>
              <a:pPr defTabSz="685800"/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6" descr="Ассоциация Банков Росс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2887" y="155549"/>
            <a:ext cx="1971962" cy="64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13207" y="244762"/>
            <a:ext cx="6210776" cy="377693"/>
          </a:xfrm>
          <a:prstGeom prst="rect">
            <a:avLst/>
          </a:prstGeom>
          <a:noFill/>
        </p:spPr>
        <p:txBody>
          <a:bodyPr wrap="square" lIns="27000" tIns="27000" rIns="27000" bIns="27000" rtlCol="0">
            <a:spAutoFit/>
          </a:bodyPr>
          <a:lstStyle/>
          <a:p>
            <a:pPr defTabSz="685800" fontAlgn="auto">
              <a:spcAft>
                <a:spcPts val="0"/>
              </a:spcAft>
            </a:pPr>
            <a:r>
              <a:rPr lang="ru-RU" sz="2100" dirty="0">
                <a:solidFill>
                  <a:prstClr val="white"/>
                </a:solidFill>
                <a:latin typeface="Bahnschrift" panose="020B0502040204020203" pitchFamily="34" charset="0"/>
                <a:cs typeface="Times New Roman" pitchFamily="18" charset="0"/>
              </a:rPr>
              <a:t>Содержание документа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-1" y="963446"/>
            <a:ext cx="7002304" cy="0"/>
          </a:xfrm>
          <a:prstGeom prst="line">
            <a:avLst/>
          </a:prstGeom>
          <a:ln w="22225">
            <a:solidFill>
              <a:srgbClr val="0048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251460" y="1620273"/>
            <a:ext cx="8641080" cy="4439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defTabSz="6858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200" dirty="0">
                <a:solidFill>
                  <a:srgbClr val="00489B"/>
                </a:solidFill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Определение базовых принципов анализа ликвидности объектов недвижимости</a:t>
            </a:r>
          </a:p>
          <a:p>
            <a:pPr marL="404813" indent="-267891" defTabSz="6858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Базовые определения и термины</a:t>
            </a:r>
          </a:p>
          <a:p>
            <a:pPr marL="404813" indent="-267891" defTabSz="6858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Применяемые подходы (статистический, экспертный, др.) </a:t>
            </a:r>
            <a:br>
              <a:rPr lang="ru-RU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200" dirty="0">
              <a:solidFill>
                <a:prstClr val="black">
                  <a:lumMod val="85000"/>
                  <a:lumOff val="15000"/>
                </a:prstClr>
              </a:solidFill>
              <a:latin typeface="Bahnschrift Ligh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defTabSz="6858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2"/>
            </a:pPr>
            <a:r>
              <a:rPr lang="ru-RU" sz="1200" dirty="0">
                <a:solidFill>
                  <a:srgbClr val="00489B"/>
                </a:solidFill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Сегментация объектов недвижимости для целей анализа ликвидности</a:t>
            </a:r>
          </a:p>
          <a:p>
            <a:pPr marL="404813" indent="-267891" defTabSz="6858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Территориальная сегментация</a:t>
            </a:r>
          </a:p>
          <a:p>
            <a:pPr marL="404813" indent="-267891" defTabSz="6858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Объектная сегментация</a:t>
            </a:r>
            <a:br>
              <a:rPr lang="ru-RU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200" dirty="0">
              <a:solidFill>
                <a:prstClr val="black">
                  <a:lumMod val="85000"/>
                  <a:lumOff val="15000"/>
                </a:prstClr>
              </a:solidFill>
              <a:latin typeface="Bahnschrift Ligh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defTabSz="6858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3"/>
            </a:pPr>
            <a:r>
              <a:rPr lang="ru-RU" sz="1200" dirty="0">
                <a:solidFill>
                  <a:srgbClr val="00489B"/>
                </a:solidFill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Рекомендации по используемым источникам информации</a:t>
            </a:r>
          </a:p>
          <a:p>
            <a:pPr marL="404813" indent="-267891" defTabSz="6858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Рекомендации по содержанию и качеству источников информации</a:t>
            </a:r>
          </a:p>
          <a:p>
            <a:pPr marL="404813" indent="-267891" defTabSz="6858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Рекомендации по количеству источников информации исходя из требований к их качеству</a:t>
            </a:r>
            <a:br>
              <a:rPr lang="ru-RU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200" dirty="0">
              <a:solidFill>
                <a:prstClr val="black">
                  <a:lumMod val="85000"/>
                  <a:lumOff val="15000"/>
                </a:prstClr>
              </a:solidFill>
              <a:latin typeface="Bahnschrift Light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defTabSz="6858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4"/>
            </a:pPr>
            <a:r>
              <a:rPr lang="ru-RU" sz="1200" dirty="0">
                <a:solidFill>
                  <a:srgbClr val="00489B"/>
                </a:solidFill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Рекомендации по подготовке и обработке исходных данных</a:t>
            </a:r>
          </a:p>
          <a:p>
            <a:pPr marL="404813" indent="-267891" defTabSz="6858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Обзор технологий для автоматизированного сбора данных из открытых источников (сайтов)</a:t>
            </a:r>
          </a:p>
          <a:p>
            <a:pPr marL="404813" indent="-267891" defTabSz="6858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 сбора исходных данных из открытых источников</a:t>
            </a:r>
          </a:p>
          <a:p>
            <a:pPr marL="404813" indent="-267891" defTabSz="6858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Выборочная </a:t>
            </a:r>
            <a:r>
              <a:rPr lang="ru-RU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проверка части исходных данных</a:t>
            </a:r>
          </a:p>
          <a:p>
            <a:pPr marL="404813" indent="-267891" defTabSz="6858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Алгоритм обработки исходных данных, удаление выбросов и дублей</a:t>
            </a:r>
          </a:p>
          <a:p>
            <a:pPr marL="404813" indent="-267891" defTabSz="6858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Bahnschrift Ligh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Рекомендации по хранению исходных данных и ссылок на источники для обеспечения возможности их проверки в будущем</a:t>
            </a:r>
          </a:p>
          <a:p>
            <a:pPr marL="257175" indent="-257175" defTabSz="6858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5"/>
            </a:pPr>
            <a:r>
              <a:rPr lang="ru-RU" sz="1200" dirty="0">
                <a:solidFill>
                  <a:srgbClr val="00489B"/>
                </a:solidFill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Рекомендации по построению экспертных инструментов</a:t>
            </a:r>
          </a:p>
          <a:p>
            <a:pPr marL="257175" indent="-257175" defTabSz="685800">
              <a:lnSpc>
                <a:spcPct val="107000"/>
              </a:lnSpc>
              <a:spcAft>
                <a:spcPts val="0"/>
              </a:spcAft>
              <a:buFont typeface="+mj-lt"/>
              <a:buAutoNum type="arabicPeriod" startAt="5"/>
            </a:pPr>
            <a:r>
              <a:rPr lang="ru-RU" sz="1200" dirty="0">
                <a:solidFill>
                  <a:srgbClr val="00489B"/>
                </a:solidFill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Рекомендации по построению методик и инструментов анализа</a:t>
            </a:r>
          </a:p>
          <a:p>
            <a:pPr marL="257175" indent="-257175" defTabSz="685800">
              <a:lnSpc>
                <a:spcPct val="107000"/>
              </a:lnSpc>
              <a:spcAft>
                <a:spcPts val="600"/>
              </a:spcAft>
              <a:buFont typeface="+mj-lt"/>
              <a:buAutoNum type="arabicPeriod" startAt="5"/>
            </a:pPr>
            <a:r>
              <a:rPr lang="ru-RU" sz="1200" dirty="0">
                <a:solidFill>
                  <a:srgbClr val="00489B"/>
                </a:solidFill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Рекомендации по </a:t>
            </a:r>
            <a:r>
              <a:rPr lang="ru-RU" sz="1200" dirty="0" smtClean="0">
                <a:solidFill>
                  <a:srgbClr val="00489B"/>
                </a:solidFill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применению подходов</a:t>
            </a:r>
            <a:r>
              <a:rPr lang="ru-RU" sz="1200" dirty="0">
                <a:solidFill>
                  <a:srgbClr val="00489B"/>
                </a:solidFill>
                <a:latin typeface="Bahnschrift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2886110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273748" y="5325761"/>
            <a:ext cx="8241602" cy="500981"/>
          </a:xfrm>
          <a:prstGeom prst="rect">
            <a:avLst/>
          </a:prstGeom>
          <a:solidFill>
            <a:srgbClr val="0048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16075"/>
            <a:ext cx="7002304" cy="853973"/>
          </a:xfrm>
          <a:prstGeom prst="rect">
            <a:avLst/>
          </a:prstGeom>
          <a:solidFill>
            <a:srgbClr val="0048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CA18F46C-D313-4B82-BB6E-3D7FFAC299E3}" type="slidenum">
              <a:rPr lang="en-US">
                <a:solidFill>
                  <a:prstClr val="black">
                    <a:tint val="75000"/>
                  </a:prstClr>
                </a:solidFill>
              </a:rPr>
              <a:pPr defTabSz="685800"/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6" descr="Ассоциация Банков Росс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2887" y="159725"/>
            <a:ext cx="1971962" cy="64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96346" y="96771"/>
            <a:ext cx="6210776" cy="700858"/>
          </a:xfrm>
          <a:prstGeom prst="rect">
            <a:avLst/>
          </a:prstGeom>
          <a:noFill/>
        </p:spPr>
        <p:txBody>
          <a:bodyPr wrap="square" lIns="27000" tIns="27000" rIns="27000" bIns="27000" rtlCol="0">
            <a:spAutoFit/>
          </a:bodyPr>
          <a:lstStyle/>
          <a:p>
            <a:pPr defTabSz="685800" fontAlgn="auto">
              <a:spcAft>
                <a:spcPts val="0"/>
              </a:spcAft>
            </a:pPr>
            <a:r>
              <a:rPr lang="ru-RU" sz="2100" dirty="0">
                <a:solidFill>
                  <a:prstClr val="white"/>
                </a:solidFill>
                <a:latin typeface="Bahnschrift" panose="020B0502040204020203" pitchFamily="34" charset="0"/>
                <a:cs typeface="Times New Roman" pitchFamily="18" charset="0"/>
              </a:rPr>
              <a:t>Состав Экспертной группы </a:t>
            </a:r>
          </a:p>
          <a:p>
            <a:pPr defTabSz="685800" fontAlgn="auto">
              <a:spcAft>
                <a:spcPts val="0"/>
              </a:spcAft>
            </a:pPr>
            <a:r>
              <a:rPr lang="ru-RU" sz="2100" dirty="0">
                <a:solidFill>
                  <a:prstClr val="white"/>
                </a:solidFill>
                <a:latin typeface="Bahnschrift" panose="020B0502040204020203" pitchFamily="34" charset="0"/>
                <a:cs typeface="Times New Roman" pitchFamily="18" charset="0"/>
              </a:rPr>
              <a:t>по разработке рекомендаций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00583" y="967622"/>
            <a:ext cx="7002304" cy="0"/>
          </a:xfrm>
          <a:prstGeom prst="line">
            <a:avLst/>
          </a:prstGeom>
          <a:ln w="22225">
            <a:solidFill>
              <a:srgbClr val="0048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E4005197-BE91-48D2-BF72-C765AA2C9DB5}"/>
              </a:ext>
            </a:extLst>
          </p:cNvPr>
          <p:cNvSpPr txBox="1">
            <a:spLocks/>
          </p:cNvSpPr>
          <p:nvPr/>
        </p:nvSpPr>
        <p:spPr>
          <a:xfrm>
            <a:off x="251460" y="1922223"/>
            <a:ext cx="5940743" cy="284942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</a:pPr>
            <a:r>
              <a:rPr lang="ru-RU" sz="1500" dirty="0">
                <a:solidFill>
                  <a:srgbClr val="00489B"/>
                </a:solidFill>
                <a:latin typeface="Bahnschrift" panose="020B0502040204020203" pitchFamily="34" charset="0"/>
                <a:cs typeface="Times New Roman" pitchFamily="18" charset="0"/>
              </a:rPr>
              <a:t>Состав экспертной группы Комитета</a:t>
            </a:r>
            <a:endParaRPr lang="en-US" sz="1500" dirty="0">
              <a:solidFill>
                <a:srgbClr val="00489B"/>
              </a:solidFill>
              <a:latin typeface="Bahnschrift" panose="020B0502040204020203" pitchFamily="34" charset="0"/>
              <a:cs typeface="Times New Roman" pitchFamily="18" charset="0"/>
            </a:endParaRP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393476" y="5277243"/>
            <a:ext cx="8499064" cy="598016"/>
          </a:xfrm>
          <a:prstGeom prst="rect">
            <a:avLst/>
          </a:prstGeom>
        </p:spPr>
        <p:txBody>
          <a:bodyPr vert="horz" lIns="51435" tIns="25718" rIns="51435" bIns="25718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514350" fontAlgn="auto">
              <a:spcAft>
                <a:spcPts val="0"/>
              </a:spcAft>
            </a:pPr>
            <a:r>
              <a:rPr lang="ru-RU" sz="1500" dirty="0">
                <a:solidFill>
                  <a:prstClr val="white"/>
                </a:solidFill>
                <a:latin typeface="Bahnschrift Light" panose="020B0502040204020203" pitchFamily="34" charset="0"/>
                <a:cs typeface="Times New Roman" panose="02020603050405020304" pitchFamily="18" charset="0"/>
              </a:rPr>
              <a:t>Планируемый срок завершения работы над документом – март 2021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5598651"/>
              </p:ext>
            </p:extLst>
          </p:nvPr>
        </p:nvGraphicFramePr>
        <p:xfrm>
          <a:off x="288605" y="2262097"/>
          <a:ext cx="8243889" cy="2932864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95780">
                  <a:extLst>
                    <a:ext uri="{9D8B030D-6E8A-4147-A177-3AD203B41FA5}">
                      <a16:colId xmlns:a16="http://schemas.microsoft.com/office/drawing/2014/main" xmlns="" val="95630931"/>
                    </a:ext>
                  </a:extLst>
                </a:gridCol>
                <a:gridCol w="1612319">
                  <a:extLst>
                    <a:ext uri="{9D8B030D-6E8A-4147-A177-3AD203B41FA5}">
                      <a16:colId xmlns:a16="http://schemas.microsoft.com/office/drawing/2014/main" xmlns="" val="772607748"/>
                    </a:ext>
                  </a:extLst>
                </a:gridCol>
                <a:gridCol w="6135790">
                  <a:extLst>
                    <a:ext uri="{9D8B030D-6E8A-4147-A177-3AD203B41FA5}">
                      <a16:colId xmlns:a16="http://schemas.microsoft.com/office/drawing/2014/main" xmlns="" val="340152807"/>
                    </a:ext>
                  </a:extLst>
                </a:gridCol>
              </a:tblGrid>
              <a:tr h="213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Bahnschrift Light" panose="020B0502040204020203" pitchFamily="34" charset="0"/>
                        </a:rPr>
                        <a:t>№</a:t>
                      </a:r>
                      <a:endParaRPr lang="ru-RU" sz="9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48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Bahnschrift Light" panose="020B0502040204020203" pitchFamily="34" charset="0"/>
                        </a:rPr>
                        <a:t>ФИО</a:t>
                      </a:r>
                      <a:endParaRPr lang="ru-RU" sz="9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48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Bahnschrift Light" panose="020B0502040204020203" pitchFamily="34" charset="0"/>
                        </a:rPr>
                        <a:t>Организация</a:t>
                      </a:r>
                      <a:endParaRPr lang="ru-RU" sz="9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48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18283382"/>
                  </a:ext>
                </a:extLst>
              </a:tr>
              <a:tr h="2412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Bahnschrift Light" panose="020B0502040204020203" pitchFamily="34" charset="0"/>
                        </a:rPr>
                        <a:t>1</a:t>
                      </a:r>
                      <a:endParaRPr lang="ru-RU" sz="9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48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Bahnschrift Light" panose="020B0502040204020203" pitchFamily="34" charset="0"/>
                        </a:rPr>
                        <a:t>Рослов В.</a:t>
                      </a:r>
                      <a:endParaRPr lang="ru-RU" sz="11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Bahnschrift Light" panose="020B0502040204020203" pitchFamily="34" charset="0"/>
                        </a:rPr>
                        <a:t>ПАО Сбербанк</a:t>
                      </a:r>
                      <a:endParaRPr lang="ru-RU" sz="9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617988246"/>
                  </a:ext>
                </a:extLst>
              </a:tr>
              <a:tr h="3424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Bahnschrift Light" panose="020B0502040204020203" pitchFamily="34" charset="0"/>
                        </a:rPr>
                        <a:t>2</a:t>
                      </a:r>
                      <a:endParaRPr lang="ru-RU" sz="9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48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Bahnschrift Light" panose="020B0502040204020203" pitchFamily="34" charset="0"/>
                        </a:rPr>
                        <a:t>Лейфер Л</a:t>
                      </a:r>
                      <a:r>
                        <a:rPr lang="ru-RU" sz="1100" dirty="0" smtClean="0">
                          <a:effectLst/>
                          <a:latin typeface="Bahnschrift Light" panose="020B0502040204020203" pitchFamily="34" charset="0"/>
                        </a:rPr>
                        <a:t>.</a:t>
                      </a:r>
                      <a:endParaRPr lang="ru-RU" sz="11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Bahnschrift Light" panose="020B0502040204020203" pitchFamily="34" charset="0"/>
                        </a:rPr>
                        <a:t>ООО "Приволжский центр методического и информационного обеспечения оценки"</a:t>
                      </a:r>
                      <a:endParaRPr lang="ru-RU" sz="9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20406984"/>
                  </a:ext>
                </a:extLst>
              </a:tr>
              <a:tr h="213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Bahnschrift Light" panose="020B0502040204020203" pitchFamily="34" charset="0"/>
                        </a:rPr>
                        <a:t>3</a:t>
                      </a:r>
                      <a:endParaRPr lang="ru-RU" sz="9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48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Bahnschrift Light" panose="020B0502040204020203" pitchFamily="34" charset="0"/>
                        </a:rPr>
                        <a:t>Бужкевич А.</a:t>
                      </a:r>
                      <a:endParaRPr lang="ru-RU" sz="11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  <a:latin typeface="Bahnschrift Light" panose="020B0502040204020203" pitchFamily="34" charset="0"/>
                        </a:rPr>
                        <a:t>RWAY</a:t>
                      </a:r>
                      <a:endParaRPr lang="ru-RU" sz="9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971862585"/>
                  </a:ext>
                </a:extLst>
              </a:tr>
              <a:tr h="213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Bahnschrift Light" panose="020B0502040204020203" pitchFamily="34" charset="0"/>
                        </a:rPr>
                        <a:t>4</a:t>
                      </a:r>
                      <a:endParaRPr lang="ru-RU" sz="9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48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Bahnschrift Light" panose="020B0502040204020203" pitchFamily="34" charset="0"/>
                        </a:rPr>
                        <a:t>Трофимова М.</a:t>
                      </a:r>
                      <a:endParaRPr lang="ru-RU" sz="11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Bahnschrift Light" panose="020B0502040204020203" pitchFamily="34" charset="0"/>
                        </a:rPr>
                        <a:t>ILM</a:t>
                      </a:r>
                      <a:endParaRPr lang="ru-RU" sz="90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2486938381"/>
                  </a:ext>
                </a:extLst>
              </a:tr>
              <a:tr h="213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Bahnschrift Light" panose="020B0502040204020203" pitchFamily="34" charset="0"/>
                        </a:rPr>
                        <a:t>5</a:t>
                      </a:r>
                      <a:endParaRPr lang="ru-RU" sz="9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48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Bahnschrift Light" panose="020B0502040204020203" pitchFamily="34" charset="0"/>
                        </a:rPr>
                        <a:t>Денин Н.</a:t>
                      </a:r>
                      <a:endParaRPr lang="ru-RU" sz="11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Bahnschrift Light" panose="020B0502040204020203" pitchFamily="34" charset="0"/>
                        </a:rPr>
                        <a:t>ПАО Сбербанк</a:t>
                      </a:r>
                      <a:endParaRPr lang="ru-RU" sz="90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4016123068"/>
                  </a:ext>
                </a:extLst>
              </a:tr>
              <a:tr h="213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Bahnschrift Light" panose="020B0502040204020203" pitchFamily="34" charset="0"/>
                        </a:rPr>
                        <a:t>6</a:t>
                      </a:r>
                      <a:endParaRPr lang="ru-RU" sz="9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48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Bahnschrift Light" panose="020B0502040204020203" pitchFamily="34" charset="0"/>
                        </a:rPr>
                        <a:t>Шуклин В.</a:t>
                      </a:r>
                      <a:endParaRPr lang="ru-RU" sz="11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Bahnschrift Light" panose="020B0502040204020203" pitchFamily="34" charset="0"/>
                        </a:rPr>
                        <a:t>ПАО Сбербанк</a:t>
                      </a:r>
                      <a:endParaRPr lang="ru-RU" sz="90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4007340853"/>
                  </a:ext>
                </a:extLst>
              </a:tr>
              <a:tr h="213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Bahnschrift Light" panose="020B0502040204020203" pitchFamily="34" charset="0"/>
                        </a:rPr>
                        <a:t>7</a:t>
                      </a:r>
                      <a:endParaRPr lang="ru-RU" sz="9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48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Bahnschrift Light" panose="020B0502040204020203" pitchFamily="34" charset="0"/>
                        </a:rPr>
                        <a:t>Комарова К.</a:t>
                      </a:r>
                      <a:endParaRPr lang="ru-RU" sz="11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Bahnschrift Light" panose="020B0502040204020203" pitchFamily="34" charset="0"/>
                        </a:rPr>
                        <a:t>Cushman&amp;Wakefield</a:t>
                      </a:r>
                      <a:endParaRPr lang="ru-RU" sz="90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4143179550"/>
                  </a:ext>
                </a:extLst>
              </a:tr>
              <a:tr h="213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Bahnschrift Light" panose="020B0502040204020203" pitchFamily="34" charset="0"/>
                        </a:rPr>
                        <a:t>8</a:t>
                      </a:r>
                      <a:endParaRPr lang="ru-RU" sz="9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48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  <a:latin typeface="Bahnschrift Light" panose="020B0502040204020203" pitchFamily="34" charset="0"/>
                        </a:rPr>
                        <a:t>Подколзин</a:t>
                      </a:r>
                      <a:r>
                        <a:rPr lang="ru-RU" sz="1100" dirty="0">
                          <a:effectLst/>
                          <a:latin typeface="Bahnschrift Light" panose="020B0502040204020203" pitchFamily="34" charset="0"/>
                        </a:rPr>
                        <a:t> И</a:t>
                      </a:r>
                      <a:r>
                        <a:rPr lang="ru-RU" sz="1100" dirty="0" smtClean="0">
                          <a:effectLst/>
                          <a:latin typeface="Bahnschrift Light" panose="020B0502040204020203" pitchFamily="34" charset="0"/>
                        </a:rPr>
                        <a:t>.</a:t>
                      </a:r>
                      <a:endParaRPr lang="ru-RU" sz="11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Bahnschrift Light" panose="020B0502040204020203" pitchFamily="34" charset="0"/>
                        </a:rPr>
                        <a:t>ПАО Открытие</a:t>
                      </a:r>
                      <a:endParaRPr lang="ru-RU" sz="9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2066350282"/>
                  </a:ext>
                </a:extLst>
              </a:tr>
              <a:tr h="213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Bahnschrift Light" panose="020B0502040204020203" pitchFamily="34" charset="0"/>
                        </a:rPr>
                        <a:t>9</a:t>
                      </a:r>
                      <a:endParaRPr lang="ru-RU" sz="9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48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Bahnschrift Light" panose="020B0502040204020203" pitchFamily="34" charset="0"/>
                        </a:rPr>
                        <a:t>Богатырев</a:t>
                      </a:r>
                      <a:r>
                        <a:rPr lang="ru-RU" sz="1100" baseline="0" dirty="0" smtClean="0">
                          <a:effectLst/>
                          <a:latin typeface="Bahnschrift Light" panose="020B0502040204020203" pitchFamily="34" charset="0"/>
                        </a:rPr>
                        <a:t> А.</a:t>
                      </a:r>
                      <a:endParaRPr lang="ru-RU" sz="11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Bahnschrift Light" panose="020B0502040204020203" pitchFamily="34" charset="0"/>
                        </a:rPr>
                        <a:t>Райффайзенбанк</a:t>
                      </a:r>
                      <a:endParaRPr lang="ru-RU" sz="11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3575176085"/>
                  </a:ext>
                </a:extLst>
              </a:tr>
              <a:tr h="213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Bahnschrift Light" panose="020B0502040204020203" pitchFamily="34" charset="0"/>
                        </a:rPr>
                        <a:t>10</a:t>
                      </a:r>
                      <a:endParaRPr lang="ru-RU" sz="9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48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  <a:latin typeface="Bahnschrift Light" panose="020B0502040204020203" pitchFamily="34" charset="0"/>
                        </a:rPr>
                        <a:t>Чичинадзе</a:t>
                      </a:r>
                      <a:r>
                        <a:rPr lang="ru-RU" sz="1100" dirty="0" smtClean="0">
                          <a:effectLst/>
                          <a:latin typeface="Bahnschrift Light" panose="020B0502040204020203" pitchFamily="34" charset="0"/>
                        </a:rPr>
                        <a:t> А.</a:t>
                      </a:r>
                      <a:endParaRPr lang="ru-RU" sz="11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Bahnschrift Light" panose="020B0502040204020203" pitchFamily="34" charset="0"/>
                        </a:rPr>
                        <a:t>Райффайзенбанк</a:t>
                      </a:r>
                      <a:endParaRPr lang="ru-RU" sz="11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814151898"/>
                  </a:ext>
                </a:extLst>
              </a:tr>
              <a:tr h="2135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Bahnschrift Light" panose="020B0502040204020203" pitchFamily="34" charset="0"/>
                        </a:rPr>
                        <a:t>11</a:t>
                      </a:r>
                      <a:endParaRPr lang="ru-RU" sz="9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48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Bahnschrift Light" panose="020B0502040204020203" pitchFamily="34" charset="0"/>
                        </a:rPr>
                        <a:t>Романова А.</a:t>
                      </a:r>
                      <a:endParaRPr lang="ru-RU" sz="11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Bahnschrift Light" panose="020B0502040204020203" pitchFamily="34" charset="0"/>
                        </a:rPr>
                        <a:t>ПАО Открытие</a:t>
                      </a:r>
                      <a:endParaRPr lang="ru-RU" sz="11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2553070292"/>
                  </a:ext>
                </a:extLst>
              </a:tr>
              <a:tr h="213563">
                <a:tc>
                  <a:txBody>
                    <a:bodyPr/>
                    <a:lstStyle/>
                    <a:p>
                      <a:pPr marL="0" algn="l" defTabSz="914293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effectLst/>
                          <a:latin typeface="Bahnschrift Light" panose="020B0502040204020203" pitchFamily="34" charset="0"/>
                        </a:rPr>
                        <a:t>12</a:t>
                      </a:r>
                      <a:endParaRPr lang="ru-RU" sz="900" b="1" kern="1200" dirty="0">
                        <a:solidFill>
                          <a:schemeClr val="lt1"/>
                        </a:solidFill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rgbClr val="0048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Bahnschrift Light" panose="020B0502040204020203" pitchFamily="34" charset="0"/>
                        </a:rPr>
                        <a:t>Семенова А.</a:t>
                      </a:r>
                      <a:endParaRPr lang="ru-RU" sz="11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Bahnschrift Light" panose="020B0502040204020203" pitchFamily="34" charset="0"/>
                        </a:rPr>
                        <a:t>ПАО Открытие</a:t>
                      </a:r>
                      <a:endParaRPr lang="ru-RU" sz="1100" dirty="0">
                        <a:effectLst/>
                        <a:latin typeface="Bahnschrift Light" panose="020B0502040204020203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8063255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71862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364088" y="267398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441325" y="279781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7375525" y="19462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3969" y="2708910"/>
            <a:ext cx="7200900" cy="333692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16075"/>
            <a:ext cx="7002304" cy="853973"/>
          </a:xfrm>
          <a:prstGeom prst="rect">
            <a:avLst/>
          </a:prstGeom>
          <a:solidFill>
            <a:srgbClr val="0048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2" name="Picture 6" descr="Ассоциация Банков Росси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2887" y="159725"/>
            <a:ext cx="1971962" cy="64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96346" y="96771"/>
            <a:ext cx="6210776" cy="377693"/>
          </a:xfrm>
          <a:prstGeom prst="rect">
            <a:avLst/>
          </a:prstGeom>
          <a:noFill/>
        </p:spPr>
        <p:txBody>
          <a:bodyPr wrap="square" lIns="27000" tIns="27000" rIns="27000" bIns="27000" rtlCol="0">
            <a:spAutoFit/>
          </a:bodyPr>
          <a:lstStyle/>
          <a:p>
            <a:pPr defTabSz="685800" fontAlgn="auto">
              <a:spcAft>
                <a:spcPts val="0"/>
              </a:spcAft>
            </a:pPr>
            <a:r>
              <a:rPr lang="ru-RU" sz="2100" dirty="0" smtClean="0">
                <a:solidFill>
                  <a:prstClr val="white"/>
                </a:solidFill>
                <a:latin typeface="Bahnschrift" panose="020B0502040204020203" pitchFamily="34" charset="0"/>
                <a:cs typeface="Times New Roman" pitchFamily="18" charset="0"/>
              </a:rPr>
              <a:t>Важное в документе</a:t>
            </a:r>
            <a:endParaRPr lang="ru-RU" sz="2100" dirty="0">
              <a:solidFill>
                <a:prstClr val="white"/>
              </a:solidFill>
              <a:latin typeface="Bahnschrift" panose="020B0502040204020203" pitchFamily="34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00583" y="967622"/>
            <a:ext cx="7002304" cy="0"/>
          </a:xfrm>
          <a:prstGeom prst="line">
            <a:avLst/>
          </a:prstGeom>
          <a:ln w="22225">
            <a:solidFill>
              <a:srgbClr val="0048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96345" y="1268730"/>
            <a:ext cx="80361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1. Систематизированы подходы и методы анализа ликвидности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2.  Срок экспозиции определен как  время от выставления оферты до достижения договоренности о сделке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0504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364088" y="267398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441325" y="279781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7375525" y="19462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6075"/>
            <a:ext cx="7002304" cy="853973"/>
          </a:xfrm>
          <a:prstGeom prst="rect">
            <a:avLst/>
          </a:prstGeom>
          <a:solidFill>
            <a:srgbClr val="0048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2" name="Picture 6" descr="Ассоциация Банков Росси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2887" y="159725"/>
            <a:ext cx="1971962" cy="64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96346" y="96771"/>
            <a:ext cx="6210776" cy="377693"/>
          </a:xfrm>
          <a:prstGeom prst="rect">
            <a:avLst/>
          </a:prstGeom>
          <a:noFill/>
        </p:spPr>
        <p:txBody>
          <a:bodyPr wrap="square" lIns="27000" tIns="27000" rIns="27000" bIns="27000" rtlCol="0">
            <a:spAutoFit/>
          </a:bodyPr>
          <a:lstStyle/>
          <a:p>
            <a:pPr defTabSz="685800" fontAlgn="auto">
              <a:spcAft>
                <a:spcPts val="0"/>
              </a:spcAft>
            </a:pPr>
            <a:r>
              <a:rPr lang="ru-RU" sz="2100" dirty="0" smtClean="0">
                <a:solidFill>
                  <a:prstClr val="white"/>
                </a:solidFill>
                <a:latin typeface="Bahnschrift" panose="020B0502040204020203" pitchFamily="34" charset="0"/>
                <a:cs typeface="Times New Roman" pitchFamily="18" charset="0"/>
              </a:rPr>
              <a:t>Важное в документе (1</a:t>
            </a:r>
            <a:r>
              <a:rPr lang="en-US" sz="2100" dirty="0" smtClean="0">
                <a:solidFill>
                  <a:prstClr val="white"/>
                </a:solidFill>
                <a:latin typeface="Bahnschrift" panose="020B0502040204020203" pitchFamily="34" charset="0"/>
                <a:cs typeface="Times New Roman" pitchFamily="18" charset="0"/>
              </a:rPr>
              <a:t>/</a:t>
            </a:r>
            <a:r>
              <a:rPr lang="ru-RU" sz="2100" dirty="0" smtClean="0">
                <a:solidFill>
                  <a:prstClr val="white"/>
                </a:solidFill>
                <a:latin typeface="Bahnschrift" panose="020B0502040204020203" pitchFamily="34" charset="0"/>
                <a:cs typeface="Times New Roman" pitchFamily="18" charset="0"/>
              </a:rPr>
              <a:t>2)</a:t>
            </a:r>
            <a:endParaRPr lang="ru-RU" sz="2100" dirty="0">
              <a:solidFill>
                <a:prstClr val="white"/>
              </a:solidFill>
              <a:latin typeface="Bahnschrift" panose="020B0502040204020203" pitchFamily="34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00583" y="967622"/>
            <a:ext cx="7002304" cy="0"/>
          </a:xfrm>
          <a:prstGeom prst="line">
            <a:avLst/>
          </a:prstGeom>
          <a:ln w="22225">
            <a:solidFill>
              <a:srgbClr val="0048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96345" y="1268730"/>
            <a:ext cx="803614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 startAt="3"/>
            </a:pPr>
            <a:r>
              <a:rPr lang="ru-RU" dirty="0" smtClean="0">
                <a:solidFill>
                  <a:schemeClr val="tx1"/>
                </a:solidFill>
              </a:rPr>
              <a:t>Сформулированы подходы к анализу ликвидности: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Статистический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Аналитический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Экспертный (точечный и массовый)</a:t>
            </a:r>
          </a:p>
          <a:p>
            <a:pPr marL="342900" indent="-342900">
              <a:buAutoNum type="arabicPeriod" startAt="3"/>
            </a:pPr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ru-RU" dirty="0" smtClean="0">
                <a:solidFill>
                  <a:schemeClr val="tx1"/>
                </a:solidFill>
              </a:rPr>
              <a:t>Проведен </a:t>
            </a:r>
            <a:r>
              <a:rPr lang="ru-RU" dirty="0">
                <a:solidFill>
                  <a:schemeClr val="tx1"/>
                </a:solidFill>
              </a:rPr>
              <a:t>анализ и примеры </a:t>
            </a:r>
            <a:r>
              <a:rPr lang="ru-RU" dirty="0" smtClean="0">
                <a:solidFill>
                  <a:schemeClr val="tx1"/>
                </a:solidFill>
              </a:rPr>
              <a:t>используемых сегментаций объектов недвижимости в разрезе объектов и локации</a:t>
            </a:r>
          </a:p>
          <a:p>
            <a:pPr marL="342900" indent="-342900">
              <a:buFont typeface="+mj-lt"/>
              <a:buAutoNum type="arabicPeriod" startAt="4"/>
            </a:pPr>
            <a:endParaRPr lang="ru-RU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ru-RU" dirty="0" smtClean="0">
                <a:solidFill>
                  <a:schemeClr val="tx1"/>
                </a:solidFill>
              </a:rPr>
              <a:t>Сформированы рекомендации по работе с источниками информации, анализу их качества</a:t>
            </a:r>
          </a:p>
          <a:p>
            <a:pPr marL="342900" indent="-342900">
              <a:buFont typeface="+mj-lt"/>
              <a:buAutoNum type="arabicPeriod" startAt="4"/>
            </a:pPr>
            <a:endParaRPr lang="ru-RU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ru-RU" dirty="0" smtClean="0">
                <a:solidFill>
                  <a:schemeClr val="tx1"/>
                </a:solidFill>
              </a:rPr>
              <a:t>Приведены алгоритмы работы с информацией, в </a:t>
            </a:r>
            <a:r>
              <a:rPr lang="ru-RU" dirty="0" err="1" smtClean="0">
                <a:solidFill>
                  <a:schemeClr val="tx1"/>
                </a:solidFill>
              </a:rPr>
              <a:t>т.ч</a:t>
            </a:r>
            <a:r>
              <a:rPr lang="ru-RU" dirty="0" smtClean="0">
                <a:solidFill>
                  <a:schemeClr val="tx1"/>
                </a:solidFill>
              </a:rPr>
              <a:t>. с использованием машинного обучения</a:t>
            </a:r>
          </a:p>
          <a:p>
            <a:pPr marL="342900" indent="-342900">
              <a:buFont typeface="+mj-lt"/>
              <a:buAutoNum type="arabicPeriod" startAt="4"/>
            </a:pPr>
            <a:endParaRPr lang="ru-RU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ru-RU" dirty="0" smtClean="0">
                <a:solidFill>
                  <a:schemeClr val="tx1"/>
                </a:solidFill>
              </a:rPr>
              <a:t>Описан механизм «кластеризации», позволяющий расширить область сбора информации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709970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364088" y="267398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441325" y="279781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7375525" y="19462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6075"/>
            <a:ext cx="7002304" cy="853973"/>
          </a:xfrm>
          <a:prstGeom prst="rect">
            <a:avLst/>
          </a:prstGeom>
          <a:solidFill>
            <a:srgbClr val="0048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2" name="Picture 6" descr="Ассоциация Банков Росси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2887" y="159725"/>
            <a:ext cx="1971962" cy="64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96346" y="96771"/>
            <a:ext cx="6210776" cy="377693"/>
          </a:xfrm>
          <a:prstGeom prst="rect">
            <a:avLst/>
          </a:prstGeom>
          <a:noFill/>
        </p:spPr>
        <p:txBody>
          <a:bodyPr wrap="square" lIns="27000" tIns="27000" rIns="27000" bIns="27000" rtlCol="0">
            <a:spAutoFit/>
          </a:bodyPr>
          <a:lstStyle/>
          <a:p>
            <a:pPr defTabSz="685800" fontAlgn="auto">
              <a:spcAft>
                <a:spcPts val="0"/>
              </a:spcAft>
            </a:pPr>
            <a:r>
              <a:rPr lang="ru-RU" sz="2100" dirty="0" smtClean="0">
                <a:solidFill>
                  <a:prstClr val="white"/>
                </a:solidFill>
                <a:latin typeface="Bahnschrift" panose="020B0502040204020203" pitchFamily="34" charset="0"/>
                <a:cs typeface="Times New Roman" pitchFamily="18" charset="0"/>
              </a:rPr>
              <a:t>Важное в документе </a:t>
            </a:r>
            <a:r>
              <a:rPr lang="en-US" sz="2100" dirty="0" smtClean="0">
                <a:solidFill>
                  <a:prstClr val="white"/>
                </a:solidFill>
                <a:latin typeface="Bahnschrift" panose="020B0502040204020203" pitchFamily="34" charset="0"/>
                <a:cs typeface="Times New Roman" pitchFamily="18" charset="0"/>
              </a:rPr>
              <a:t>(2/2)</a:t>
            </a:r>
            <a:endParaRPr lang="ru-RU" sz="2100" dirty="0">
              <a:solidFill>
                <a:prstClr val="white"/>
              </a:solidFill>
              <a:latin typeface="Bahnschrift" panose="020B0502040204020203" pitchFamily="34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00583" y="967622"/>
            <a:ext cx="7002304" cy="0"/>
          </a:xfrm>
          <a:prstGeom prst="line">
            <a:avLst/>
          </a:prstGeom>
          <a:ln w="22225">
            <a:solidFill>
              <a:srgbClr val="0048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41325" y="1749137"/>
            <a:ext cx="803614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8. </a:t>
            </a:r>
            <a:r>
              <a:rPr lang="ru-RU" dirty="0">
                <a:solidFill>
                  <a:schemeClr val="tx1"/>
                </a:solidFill>
              </a:rPr>
              <a:t>Описаны способы автоматизированного сбора информации (</a:t>
            </a:r>
            <a:r>
              <a:rPr lang="ru-RU" dirty="0" err="1">
                <a:solidFill>
                  <a:schemeClr val="tx1"/>
                </a:solidFill>
              </a:rPr>
              <a:t>парсинга</a:t>
            </a:r>
            <a:r>
              <a:rPr lang="ru-RU" dirty="0">
                <a:solidFill>
                  <a:schemeClr val="tx1"/>
                </a:solidFill>
              </a:rPr>
              <a:t>) и последующей обработки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9. </a:t>
            </a:r>
            <a:r>
              <a:rPr lang="ru-RU" dirty="0">
                <a:solidFill>
                  <a:schemeClr val="tx1"/>
                </a:solidFill>
              </a:rPr>
              <a:t>Проведен анализ правовых аспектов </a:t>
            </a:r>
            <a:r>
              <a:rPr lang="ru-RU" dirty="0" err="1">
                <a:solidFill>
                  <a:schemeClr val="tx1"/>
                </a:solidFill>
              </a:rPr>
              <a:t>парсинга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10 </a:t>
            </a:r>
            <a:r>
              <a:rPr lang="ru-RU" dirty="0">
                <a:solidFill>
                  <a:schemeClr val="tx1"/>
                </a:solidFill>
              </a:rPr>
              <a:t>Сформированы рекомендации по привлечению экспертов в случаях массового и фокусного опроса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11. </a:t>
            </a:r>
            <a:r>
              <a:rPr lang="ru-RU" dirty="0">
                <a:solidFill>
                  <a:schemeClr val="tx1"/>
                </a:solidFill>
              </a:rPr>
              <a:t>Описаны подходы к построению аналитических инструментов, приведены примеры используемых </a:t>
            </a:r>
            <a:r>
              <a:rPr lang="ru-RU" dirty="0" smtClean="0">
                <a:solidFill>
                  <a:schemeClr val="tx1"/>
                </a:solidFill>
              </a:rPr>
              <a:t>инструментов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938887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364088" y="267398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441325" y="279781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7375525" y="19462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6075"/>
            <a:ext cx="7002304" cy="853973"/>
          </a:xfrm>
          <a:prstGeom prst="rect">
            <a:avLst/>
          </a:prstGeom>
          <a:solidFill>
            <a:srgbClr val="0048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2" name="Picture 6" descr="Ассоциация Банков Росси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2887" y="159725"/>
            <a:ext cx="1971962" cy="64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96346" y="96771"/>
            <a:ext cx="6210776" cy="377693"/>
          </a:xfrm>
          <a:prstGeom prst="rect">
            <a:avLst/>
          </a:prstGeom>
          <a:noFill/>
        </p:spPr>
        <p:txBody>
          <a:bodyPr wrap="square" lIns="27000" tIns="27000" rIns="27000" bIns="27000" rtlCol="0">
            <a:spAutoFit/>
          </a:bodyPr>
          <a:lstStyle/>
          <a:p>
            <a:pPr defTabSz="685800" fontAlgn="auto">
              <a:spcAft>
                <a:spcPts val="0"/>
              </a:spcAft>
            </a:pPr>
            <a:r>
              <a:rPr lang="ru-RU" sz="2100" dirty="0" smtClean="0">
                <a:solidFill>
                  <a:prstClr val="white"/>
                </a:solidFill>
                <a:latin typeface="Bahnschrift" panose="020B0502040204020203" pitchFamily="34" charset="0"/>
                <a:cs typeface="Times New Roman" pitchFamily="18" charset="0"/>
              </a:rPr>
              <a:t>Пример аналитического инструмента</a:t>
            </a:r>
            <a:endParaRPr lang="ru-RU" sz="2100" dirty="0">
              <a:solidFill>
                <a:prstClr val="white"/>
              </a:solidFill>
              <a:latin typeface="Bahnschrift" panose="020B0502040204020203" pitchFamily="34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00583" y="967622"/>
            <a:ext cx="7002304" cy="0"/>
          </a:xfrm>
          <a:prstGeom prst="line">
            <a:avLst/>
          </a:prstGeom>
          <a:ln w="22225">
            <a:solidFill>
              <a:srgbClr val="0048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10891394"/>
              </p:ext>
            </p:extLst>
          </p:nvPr>
        </p:nvGraphicFramePr>
        <p:xfrm>
          <a:off x="251461" y="1268728"/>
          <a:ext cx="7920988" cy="49225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9198">
                  <a:extLst>
                    <a:ext uri="{9D8B030D-6E8A-4147-A177-3AD203B41FA5}">
                      <a16:colId xmlns:a16="http://schemas.microsoft.com/office/drawing/2014/main" xmlns="" val="530769166"/>
                    </a:ext>
                  </a:extLst>
                </a:gridCol>
                <a:gridCol w="3573351">
                  <a:extLst>
                    <a:ext uri="{9D8B030D-6E8A-4147-A177-3AD203B41FA5}">
                      <a16:colId xmlns:a16="http://schemas.microsoft.com/office/drawing/2014/main" xmlns="" val="3936059938"/>
                    </a:ext>
                  </a:extLst>
                </a:gridCol>
                <a:gridCol w="965204">
                  <a:extLst>
                    <a:ext uri="{9D8B030D-6E8A-4147-A177-3AD203B41FA5}">
                      <a16:colId xmlns:a16="http://schemas.microsoft.com/office/drawing/2014/main" xmlns="" val="3610000809"/>
                    </a:ext>
                  </a:extLst>
                </a:gridCol>
                <a:gridCol w="1215894">
                  <a:extLst>
                    <a:ext uri="{9D8B030D-6E8A-4147-A177-3AD203B41FA5}">
                      <a16:colId xmlns:a16="http://schemas.microsoft.com/office/drawing/2014/main" xmlns="" val="2169731346"/>
                    </a:ext>
                  </a:extLst>
                </a:gridCol>
                <a:gridCol w="84129">
                  <a:extLst>
                    <a:ext uri="{9D8B030D-6E8A-4147-A177-3AD203B41FA5}">
                      <a16:colId xmlns:a16="http://schemas.microsoft.com/office/drawing/2014/main" xmlns="" val="2405758202"/>
                    </a:ext>
                  </a:extLst>
                </a:gridCol>
                <a:gridCol w="63212">
                  <a:extLst>
                    <a:ext uri="{9D8B030D-6E8A-4147-A177-3AD203B41FA5}">
                      <a16:colId xmlns:a16="http://schemas.microsoft.com/office/drawing/2014/main" xmlns="" val="1495053908"/>
                    </a:ext>
                  </a:extLst>
                </a:gridCol>
              </a:tblGrid>
              <a:tr h="512297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Факторы, влияющие на ликвидность Офисного Центра,  сданного в аренду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54959181"/>
                  </a:ext>
                </a:extLst>
              </a:tr>
              <a:tr h="20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7269656"/>
                  </a:ext>
                </a:extLst>
              </a:tr>
              <a:tr h="208000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57424401"/>
                  </a:ext>
                </a:extLst>
              </a:tr>
              <a:tr h="250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Наименование фактора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Описание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Значение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Вес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8369417"/>
                  </a:ext>
                </a:extLst>
              </a:tr>
              <a:tr h="208000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ОЦ арендный бизнес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55466876"/>
                  </a:ext>
                </a:extLst>
              </a:tr>
              <a:tr h="10399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Местоположение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 -  для г. Москвы - Расположение в  черте города</a:t>
                      </a:r>
                      <a:br>
                        <a:rPr lang="ru-RU" sz="1100">
                          <a:effectLst/>
                        </a:rPr>
                      </a:br>
                      <a:r>
                        <a:rPr lang="ru-RU" sz="1100">
                          <a:effectLst/>
                        </a:rPr>
                        <a:t> - для Санкт-Петербурга и других регионов РФ - Расположение в исторической части города или в одном из деловых кластеров города, имеющем хорошую транспортную и пешеходную доступность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да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Х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494609131"/>
                  </a:ext>
                </a:extLst>
              </a:tr>
              <a:tr h="10399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Характеристики здания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Новый/реконструированный офисный  центр,  оснащённый системой отопления, системой приточно-вытяжной вентиляции, обладающий охраняемой парковкой, с качественной отделкой внешних стен, входной группы и мест общего пользования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да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Х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707960434"/>
                  </a:ext>
                </a:extLst>
              </a:tr>
              <a:tr h="8319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Загрузка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 - для ОЦ, функционирующего более 2 лет, - не менее 80%;</a:t>
                      </a:r>
                      <a:br>
                        <a:rPr lang="ru-RU" sz="1100">
                          <a:effectLst/>
                        </a:rPr>
                      </a:br>
                      <a:r>
                        <a:rPr lang="ru-RU" sz="1100">
                          <a:effectLst/>
                        </a:rPr>
                        <a:t> - для ОЦ, функционирующего менее 2 лет, - не менее 50%.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Х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129132713"/>
                  </a:ext>
                </a:extLst>
              </a:tr>
              <a:tr h="208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Сумма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867678306"/>
                  </a:ext>
                </a:extLst>
              </a:tr>
              <a:tr h="208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Ликвидность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СРЕДНЯЯ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822466816"/>
                  </a:ext>
                </a:extLst>
              </a:tr>
              <a:tr h="208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Срок экспозиции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180 </a:t>
                      </a:r>
                      <a:r>
                        <a:rPr lang="ru-RU" sz="1100" dirty="0">
                          <a:effectLst/>
                        </a:rPr>
                        <a:t>- </a:t>
                      </a:r>
                      <a:r>
                        <a:rPr lang="ru-RU" sz="1100" dirty="0" smtClean="0">
                          <a:effectLst/>
                        </a:rPr>
                        <a:t>270 </a:t>
                      </a:r>
                      <a:r>
                        <a:rPr lang="ru-RU" sz="1100" dirty="0" err="1">
                          <a:effectLst/>
                        </a:rPr>
                        <a:t>дн</a:t>
                      </a:r>
                      <a:r>
                        <a:rPr lang="ru-RU" sz="1100" dirty="0">
                          <a:effectLst/>
                        </a:rPr>
                        <a:t>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12" marR="37812"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8700198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657795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ISVISIBLE" val="{@GridOn}=Yes"/>
  <p:tag name="SMARTOBJECT" val="grid"/>
  <p:tag name="SMARTGRID" val="Yes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WC TEXT STANDARD" val=";djapoicjv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SmartDividertext} {SmartDividernumber}"/>
  <p:tag name="SMARTSHAPETYPE" val="DividerHeader"/>
  <p:tag name="SMARTOBJECT" val="StandardSectionDivider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SmartDividertext} {SmartDividernumber}"/>
  <p:tag name="SMARTSHAPETYPE" val="DividerHeader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HOW EXECUTIVE SUMMARY" val="No"/>
  <p:tag name="SMARTDIVIDERTYPE" val="Appendix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WC TEXT" val=";lhd;lao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SectionNumber"/>
  <p:tag name="SMARTWRITE" val="{SmartDividernumber}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SectionNumber"/>
  <p:tag name="SMARTWRITE" val="{SmartDividernumber}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BusinessUnitCoverText}"/>
  <p:tag name="SMARTREAD" val="{@BusinessUnitCoverText}"/>
  <p:tag name="SMARTOBJECT" val="Descriptor Cover with Content v.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Title}"/>
  <p:tag name="SMARTWRITE" val="{@Title}"/>
  <p:tag name="SMARTLINKEDSHAPEID" val="Titl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Subtitle}"/>
  <p:tag name="SMARTWRITE" val="{@Subtitle}"/>
  <p:tag name="SMARTLINKEDSHAPEID" val="Titl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Confidentiality stamp}"/>
  <p:tag name="SMARTWRITE" val="{@Confidentiality stamp}"/>
  <p:tag name="SMARTOBJECT" val="Confidentiality stamp Cover with Content v.2"/>
  <p:tag name="SMARTLINKEDSHAPEID" val="SideBar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Draft stamp}"/>
  <p:tag name="SMARTISVISIBLE" val="{@Show Draft stamp} = Yes"/>
  <p:tag name="SMARTWRITE" val="{@Draft stamp}"/>
  <p:tag name="SMARTOBJECT" val="Draft stamp Cover with Content v.2"/>
  <p:tag name="SMARTLINKEDSHAPEID" val="SideBar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Report date}"/>
  <p:tag name="SMARTWRITE" val="{@Report date}"/>
  <p:tag name="SMARTOBJECT" val="Report date Cover with Content v.2"/>
  <p:tag name="SMARTLINKEDSHAPEID" val="SideBar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ver Content"/>
  <p:tag name="SMARTLINKEDSHAPEID" val="SideBar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BusinessUnitCoverText}"/>
  <p:tag name="SMARTWRITE" val="{@BusinessUnitCoverText}"/>
  <p:tag name="SMARTOBJECT" val="No Colour v.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Title}"/>
  <p:tag name="SMARTWRITE" val="{@Title}"/>
  <p:tag name="SMARTLINKEDSHAPEID" val="Titl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Subtitle}"/>
  <p:tag name="SMARTWRITE" val="{@Subtitle}"/>
  <p:tag name="SMARTLINKEDSHAPEID" val="Titl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Fixed Logo v.2"/>
  <p:tag name="SMARTREAD" val="{@Confidentiality stamp}"/>
  <p:tag name="SMARTWRITE" val="{@Confidentiality stamp}"/>
  <p:tag name="SMARTLINKEDSHAPEID" val="SideBar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raft stamp Fixed Logo v.2"/>
  <p:tag name="SMARTREAD" val="{@Draft stamp}"/>
  <p:tag name="SMARTWRITE" val="{@Draft stamp}"/>
  <p:tag name="SMARTISVISIBLE" val="{@Show Draft stamp} = Yes"/>
  <p:tag name="SMARTLINKEDSHAPEID" val="SideBar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OBJECT" val="Report date Fixed Logo v.2"/>
  <p:tag name="SMARTREAD" val="{@Report date}"/>
  <p:tag name="SMARTLINKEDSHAPEID" val="SideBar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escriptor Colour v.2"/>
  <p:tag name="SMARTREAD" val="{@BusinessUnitCoverText}"/>
  <p:tag name="SMARTWRITE" val="{@BusinessUnitCoverText}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Title}"/>
  <p:tag name="SMARTWRITE" val="{@Title}"/>
  <p:tag name="SMARTLINKEDSHAPEID" val="Titl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Subtitle}"/>
  <p:tag name="SMARTWRITE" val="{@Subtitle}"/>
  <p:tag name="SMARTLINKEDSHAPEID" val="Titl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Colour v.2"/>
  <p:tag name="SMARTREAD" val="{@Confidentiality stamp}"/>
  <p:tag name="SMARTWRITE" val="{@Confidentiality stamp}"/>
  <p:tag name="SMARTLINKEDSHAPEID" val="SideBar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OBJECT" val="Draft stamp Colour v.2"/>
  <p:tag name="SMARTREAD" val="{@Draft stamp}"/>
  <p:tag name="SMARTWRITE" val="{@Draft stamp}"/>
  <p:tag name="SMARTLINKEDSHAPEID" val="SideBar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OBJECT" val="Report date Colour v.2"/>
  <p:tag name="SMARTREAD" val="{@Report date}"/>
  <p:tag name="SMARTLINKEDSHAPEID" val="SideBar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ISVISIBLE" val="{@GridOn}=Yes"/>
  <p:tag name="SMARTOBJECT" val="grid"/>
  <p:tag name="SMARTGRID" val="Yes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escriptor Large Title and Subtitle v.2"/>
  <p:tag name="SMARTWRITE" val="{@BusinessUnitCoverText}"/>
  <p:tag name="SMARTREAD" val="{@BusinessUnitCoverText}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Title}"/>
  <p:tag name="SMARTWRITE" val="{@Title}"/>
  <p:tag name="SMARTLINKEDSHAPEID" val="Titl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Subtitle}"/>
  <p:tag name="SMARTWRITE" val="{@Subtitle}"/>
  <p:tag name="SMARTLINKEDSHAPEID" val="Titl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Large Title and Subtitle v.2"/>
  <p:tag name="SMARTREAD" val="{@Confidentiality stamp}"/>
  <p:tag name="SMARTWRITE" val="{@Confidentiality stamp}"/>
  <p:tag name="SMARTLINKEDSHAPEID" val="SideBar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raft stamp Large Title and Subtitle v.2"/>
  <p:tag name="SMARTREAD" val="{@Draft stamp}"/>
  <p:tag name="SMARTISVISIBLE" val="{@Show Draft stamp} = Yes"/>
  <p:tag name="SMARTWRITE" val="{@Draft stamp}"/>
  <p:tag name="SMARTLINKEDSHAPEID" val="SideBar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Report date Large Title and Subtitle v.2"/>
  <p:tag name="SMARTREAD" val="{@Report date}"/>
  <p:tag name="SMARTWRITE" val="{@Report date}"/>
  <p:tag name="SMARTLINKEDSHAPEID" val="SideBar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escriptor Large Title and Subtitle v.2"/>
  <p:tag name="SMARTWRITE" val="{@BusinessUnitCoverText}"/>
  <p:tag name="SMARTREAD" val="{@BusinessUnitCoverText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WC TEXT STANDARD" val=";djapoicjv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SmartDividertext} {SmartDividernumber}"/>
  <p:tag name="SMARTSHAPETYPE" val="DividerHeader"/>
  <p:tag name="SMARTOBJECT" val="StandardSectionDivider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SmartDividertext} {SmartDividernumber}"/>
  <p:tag name="SMARTSHAPETYPE" val="DividerHeader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HOW EXECUTIVE SUMMARY" val="No"/>
  <p:tag name="SMARTDIVIDERTYPE" val="Appendix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WC TEXT" val=";lhd;lao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Title}"/>
  <p:tag name="SMARTWRITE" val="{@Title}"/>
  <p:tag name="SMARTLINKEDSHAPEID" val="Titl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SectionNumber"/>
  <p:tag name="SMARTWRITE" val="{SmartDividernumber}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SectionNumber"/>
  <p:tag name="SMARTWRITE" val="{SmartDividernumber}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BusinessUnitCoverText}"/>
  <p:tag name="SMARTREAD" val="{@BusinessUnitCoverText}"/>
  <p:tag name="SMARTOBJECT" val="Descriptor Cover with Content v.2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Title}"/>
  <p:tag name="SMARTWRITE" val="{@Title}"/>
  <p:tag name="SMARTLINKEDSHAPEID" val="Title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Subtitle}"/>
  <p:tag name="SMARTWRITE" val="{@Subtitle}"/>
  <p:tag name="SMARTLINKEDSHAPEID" val="Title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Confidentiality stamp}"/>
  <p:tag name="SMARTWRITE" val="{@Confidentiality stamp}"/>
  <p:tag name="SMARTOBJECT" val="Confidentiality stamp Cover with Content v.2"/>
  <p:tag name="SMARTLINKEDSHAPEID" val="SideBar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Draft stamp}"/>
  <p:tag name="SMARTISVISIBLE" val="{@Show Draft stamp} = Yes"/>
  <p:tag name="SMARTWRITE" val="{@Draft stamp}"/>
  <p:tag name="SMARTOBJECT" val="Draft stamp Cover with Content v.2"/>
  <p:tag name="SMARTLINKEDSHAPEID" val="SideBar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Report date}"/>
  <p:tag name="SMARTWRITE" val="{@Report date}"/>
  <p:tag name="SMARTOBJECT" val="Report date Cover with Content v.2"/>
  <p:tag name="SMARTLINKEDSHAPEID" val="SideBar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ver Content"/>
  <p:tag name="SMARTLINKEDSHAPEID" val="SideBar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BusinessUnitCoverText}"/>
  <p:tag name="SMARTWRITE" val="{@BusinessUnitCoverText}"/>
  <p:tag name="SMARTOBJECT" val="No Colour v.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Title}"/>
  <p:tag name="SMARTWRITE" val="{@Title}"/>
  <p:tag name="SMARTLINKEDSHAPEID" val="Title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Subtitle}"/>
  <p:tag name="SMARTWRITE" val="{@Subtitle}"/>
  <p:tag name="SMARTLINKEDSHAPEID" val="Title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Fixed Logo v.2"/>
  <p:tag name="SMARTREAD" val="{@Confidentiality stamp}"/>
  <p:tag name="SMARTWRITE" val="{@Confidentiality stamp}"/>
  <p:tag name="SMARTLINKEDSHAPEID" val="SideBar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raft stamp Fixed Logo v.2"/>
  <p:tag name="SMARTREAD" val="{@Draft stamp}"/>
  <p:tag name="SMARTWRITE" val="{@Draft stamp}"/>
  <p:tag name="SMARTISVISIBLE" val="{@Show Draft stamp} = Yes"/>
  <p:tag name="SMARTLINKEDSHAPEID" val="SideBar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OBJECT" val="Report date Fixed Logo v.2"/>
  <p:tag name="SMARTREAD" val="{@Report date}"/>
  <p:tag name="SMARTLINKEDSHAPEID" val="SideBar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escriptor Colour v.2"/>
  <p:tag name="SMARTREAD" val="{@BusinessUnitCoverText}"/>
  <p:tag name="SMARTWRITE" val="{@BusinessUnitCoverText}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Title}"/>
  <p:tag name="SMARTWRITE" val="{@Title}"/>
  <p:tag name="SMARTLINKEDSHAPEID" val="Title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Subtitle}"/>
  <p:tag name="SMARTWRITE" val="{@Subtitle}"/>
  <p:tag name="SMARTLINKEDSHAPEID" val="Titl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Colour v.2"/>
  <p:tag name="SMARTREAD" val="{@Confidentiality stamp}"/>
  <p:tag name="SMARTWRITE" val="{@Confidentiality stamp}"/>
  <p:tag name="SMARTLINKEDSHAPEID" val="SideBar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OBJECT" val="Draft stamp Colour v.2"/>
  <p:tag name="SMARTREAD" val="{@Draft stamp}"/>
  <p:tag name="SMARTWRITE" val="{@Draft stamp}"/>
  <p:tag name="SMARTLINKEDSHAPEID" val="SideBar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OBJECT" val="Report date Colour v.2"/>
  <p:tag name="SMARTREAD" val="{@Report date}"/>
  <p:tag name="SMARTLINKEDSHAPEID" val="SideBar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YW3h0IPC0Cmnm3TAVLKpg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jEe7YRbt0eu1kvJXrz9sQ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FNdppg_p06oIAkRJSq9ww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5WHzCX4XkmMIGdWMfyU2A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xvt1bCTZkSRsnjd_m_dnA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jEe7YRbt0eu1kvJXrz9sQ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jEe7YRbt0eu1kvJXrz9s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jEe7YRbt0eu1kvJXrz9sQ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jEe7YRbt0eu1kvJXrz9sQ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ISVISIBLE" val="{@GridOn}=Yes"/>
  <p:tag name="SMARTOBJECT" val="grid"/>
  <p:tag name="SMARTGRID" val="Yes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escriptor Large Title and Subtitle v.2"/>
  <p:tag name="SMARTWRITE" val="{@BusinessUnitCoverText}"/>
  <p:tag name="SMARTREAD" val="{@BusinessUnitCoverText}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Title}"/>
  <p:tag name="SMARTWRITE" val="{@Title}"/>
  <p:tag name="SMARTLINKEDSHAPEID" val="Title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Subtitle}"/>
  <p:tag name="SMARTWRITE" val="{@Subtitle}"/>
  <p:tag name="SMARTLINKEDSHAPEID" val="Title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Large Title and Subtitle v.2"/>
  <p:tag name="SMARTREAD" val="{@Confidentiality stamp}"/>
  <p:tag name="SMARTWRITE" val="{@Confidentiality stamp}"/>
  <p:tag name="SMARTLINKEDSHAPEID" val="SideBar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raft stamp Large Title and Subtitle v.2"/>
  <p:tag name="SMARTREAD" val="{@Draft stamp}"/>
  <p:tag name="SMARTISVISIBLE" val="{@Show Draft stamp} = Yes"/>
  <p:tag name="SMARTWRITE" val="{@Draft stamp}"/>
  <p:tag name="SMARTLINKEDSHAPEID" val="SideBar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Report date Large Title and Subtitle v.2"/>
  <p:tag name="SMARTREAD" val="{@Report date}"/>
  <p:tag name="SMARTWRITE" val="{@Report date}"/>
  <p:tag name="SMARTLINKEDSHAPEID" val="SideBar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Subtitle}"/>
  <p:tag name="SMARTWRITE" val="{@Subtitle}"/>
  <p:tag name="SMARTLINKEDSHAPEID" val="Titl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WC TEXT STANDARD" val=";djapoicjv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SmartDividertext} {SmartDividernumber}"/>
  <p:tag name="SMARTSHAPETYPE" val="DividerHeader"/>
  <p:tag name="SMARTOBJECT" val="StandardSectionDivider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SmartDividertext} {SmartDividernumber}"/>
  <p:tag name="SMARTSHAPETYPE" val="DividerHeader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HOW EXECUTIVE SUMMARY" val="No"/>
  <p:tag name="SMARTDIVIDERTYPE" val="Appendix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WC TEXT" val=";lhd;lao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SectionNumber"/>
  <p:tag name="SMARTWRITE" val="{SmartDividernumber}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Smart Divider title}"/>
  <p:tag name="SMARTWRITE" val="{Smart Divider title}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SectionNumber"/>
  <p:tag name="SMARTWRITE" val="{SmartDividernumber}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BusinessUnitCoverText}"/>
  <p:tag name="SMARTREAD" val="{@BusinessUnitCoverText}"/>
  <p:tag name="SMARTOBJECT" val="Descriptor Cover with Content v.2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Title}"/>
  <p:tag name="SMARTWRITE" val="{@Title}"/>
  <p:tag name="SMARTLINKEDSHAPEID" val="Titl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Subtitle}"/>
  <p:tag name="SMARTWRITE" val="{@Subtitle}"/>
  <p:tag name="SMARTLINKEDSHAPEID" val="Title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Confidentiality stamp}"/>
  <p:tag name="SMARTWRITE" val="{@Confidentiality stamp}"/>
  <p:tag name="SMARTOBJECT" val="Confidentiality stamp Cover with Content v.2"/>
  <p:tag name="SMARTLINKEDSHAPEID" val="SideBar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Draft stamp}"/>
  <p:tag name="SMARTISVISIBLE" val="{@Show Draft stamp} = Yes"/>
  <p:tag name="SMARTWRITE" val="{@Draft stamp}"/>
  <p:tag name="SMARTOBJECT" val="Draft stamp Cover with Content v.2"/>
  <p:tag name="SMARTLINKEDSHAPEID" val="SideBar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Report date}"/>
  <p:tag name="SMARTWRITE" val="{@Report date}"/>
  <p:tag name="SMARTOBJECT" val="Report date Cover with Content v.2"/>
  <p:tag name="SMARTLINKEDSHAPEID" val="SideBar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ver Content"/>
  <p:tag name="SMARTLINKEDSHAPEID" val="SideBar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BusinessUnitCoverText}"/>
  <p:tag name="SMARTWRITE" val="{@BusinessUnitCoverText}"/>
  <p:tag name="SMARTOBJECT" val="No Colour v.2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Title}"/>
  <p:tag name="SMARTWRITE" val="{@Title}"/>
  <p:tag name="SMARTLINKEDSHAPEID" val="Title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Subtitle}"/>
  <p:tag name="SMARTWRITE" val="{@Subtitle}"/>
  <p:tag name="SMARTLINKEDSHAPEID" val="Title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Fixed Logo v.2"/>
  <p:tag name="SMARTREAD" val="{@Confidentiality stamp}"/>
  <p:tag name="SMARTWRITE" val="{@Confidentiality stamp}"/>
  <p:tag name="SMARTLINKEDSHAPEID" val="SideBa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Large Title and Subtitle v.2"/>
  <p:tag name="SMARTREAD" val="{@Confidentiality stamp}"/>
  <p:tag name="SMARTWRITE" val="{@Confidentiality stamp}"/>
  <p:tag name="SMARTLINKEDSHAPEID" val="SideBar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raft stamp Fixed Logo v.2"/>
  <p:tag name="SMARTREAD" val="{@Draft stamp}"/>
  <p:tag name="SMARTWRITE" val="{@Draft stamp}"/>
  <p:tag name="SMARTISVISIBLE" val="{@Show Draft stamp} = Yes"/>
  <p:tag name="SMARTLINKEDSHAPEID" val="SideBar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OBJECT" val="Report date Fixed Logo v.2"/>
  <p:tag name="SMARTREAD" val="{@Report date}"/>
  <p:tag name="SMARTLINKEDSHAPEID" val="SideBar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escriptor Colour v.2"/>
  <p:tag name="SMARTREAD" val="{@BusinessUnitCoverText}"/>
  <p:tag name="SMARTWRITE" val="{@BusinessUnitCoverText}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Title}"/>
  <p:tag name="SMARTWRITE" val="{@Title}"/>
  <p:tag name="SMARTLINKEDSHAPEID" val="Title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Subtitle}"/>
  <p:tag name="SMARTWRITE" val="{@Subtitle}"/>
  <p:tag name="SMARTLINKEDSHAPEID" val="Title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Colour v.2"/>
  <p:tag name="SMARTREAD" val="{@Confidentiality stamp}"/>
  <p:tag name="SMARTWRITE" val="{@Confidentiality stamp}"/>
  <p:tag name="SMARTLINKEDSHAPEID" val="SideBar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OBJECT" val="Draft stamp Colour v.2"/>
  <p:tag name="SMARTREAD" val="{@Draft stamp}"/>
  <p:tag name="SMARTWRITE" val="{@Draft stamp}"/>
  <p:tag name="SMARTLINKEDSHAPEID" val="SideBar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OBJECT" val="Report date Colour v.2"/>
  <p:tag name="SMARTREAD" val="{@Report date}"/>
  <p:tag name="SMARTLINKEDSHAPEID" val="SideBar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raft stamp Large Title and Subtitle v.2"/>
  <p:tag name="SMARTREAD" val="{@Draft stamp}"/>
  <p:tag name="SMARTISVISIBLE" val="{@Show Draft stamp} = Yes"/>
  <p:tag name="SMARTWRITE" val="{@Draft stamp}"/>
  <p:tag name="SMARTLINKEDSHAPEID" val="SideBar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Report date Large Title and Subtitle v.2"/>
  <p:tag name="SMARTREAD" val="{@Report date}"/>
  <p:tag name="SMARTWRITE" val="{@Report date}"/>
  <p:tag name="SMARTLINKEDSHAPEID" val="SideBar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LENGTH" val="Tru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Draft stamp}"/>
  <p:tag name="SMARTLOCKSHAPE" val="Yes"/>
  <p:tag name="SMARTISVISIBLE" val="{@Show Draft stamp}=Yes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heme/theme1.xml><?xml version="1.0" encoding="utf-8"?>
<a:theme xmlns:a="http://schemas.openxmlformats.org/drawingml/2006/main" name="Presentation">
  <a:themeElements>
    <a:clrScheme name="АРБ">
      <a:dk1>
        <a:srgbClr val="264653"/>
      </a:dk1>
      <a:lt1>
        <a:srgbClr val="2A9D8F"/>
      </a:lt1>
      <a:dk2>
        <a:srgbClr val="E9C46A"/>
      </a:dk2>
      <a:lt2>
        <a:srgbClr val="F4A24D"/>
      </a:lt2>
      <a:accent1>
        <a:srgbClr val="E76F51"/>
      </a:accent1>
      <a:accent2>
        <a:srgbClr val="E0301E"/>
      </a:accent2>
      <a:accent3>
        <a:srgbClr val="FFFFFF"/>
      </a:accent3>
      <a:accent4>
        <a:srgbClr val="000000"/>
      </a:accent4>
      <a:accent5>
        <a:srgbClr val="DC6900"/>
      </a:accent5>
      <a:accent6>
        <a:srgbClr val="FFB600"/>
      </a:accent6>
      <a:hlink>
        <a:srgbClr val="A32020"/>
      </a:hlink>
      <a:folHlink>
        <a:srgbClr val="A32020"/>
      </a:folHlink>
    </a:clrScheme>
    <a:fontScheme name="Pw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C0C0"/>
        </a:solidFill>
        <a:ln w="25400">
          <a:solidFill>
            <a:schemeClr val="accent5"/>
          </a:solidFill>
        </a:ln>
      </a:spPr>
      <a:bodyPr vert="horz" wrap="square" lIns="91440" tIns="45720" rIns="91440" bIns="45720" rtlCol="0" anchor="ctr">
        <a:noAutofit/>
      </a:bodyPr>
      <a:lstStyle>
        <a:defPPr algn="ctr">
          <a:defRPr noProof="0" dirty="0" smtClean="0"/>
        </a:defPPr>
      </a:lstStyle>
    </a:spDef>
    <a:txDef>
      <a:spPr>
        <a:noFill/>
      </a:spPr>
      <a:bodyPr wrap="square" lIns="0" tIns="0" rIns="0" bIns="0" rtlCol="0">
        <a:spAutoFit/>
      </a:bodyPr>
      <a:lstStyle>
        <a:defPPr indent="-274320">
          <a:defRPr sz="2200" dirty="0" smtClean="0">
            <a:latin typeface="Georgia" pitchFamily="18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Presentation">
  <a:themeElements>
    <a:clrScheme name="АРБ">
      <a:dk1>
        <a:srgbClr val="264653"/>
      </a:dk1>
      <a:lt1>
        <a:srgbClr val="2A9D8F"/>
      </a:lt1>
      <a:dk2>
        <a:srgbClr val="E9C46A"/>
      </a:dk2>
      <a:lt2>
        <a:srgbClr val="F4A24D"/>
      </a:lt2>
      <a:accent1>
        <a:srgbClr val="E76F51"/>
      </a:accent1>
      <a:accent2>
        <a:srgbClr val="E0301E"/>
      </a:accent2>
      <a:accent3>
        <a:srgbClr val="FFFFFF"/>
      </a:accent3>
      <a:accent4>
        <a:srgbClr val="000000"/>
      </a:accent4>
      <a:accent5>
        <a:srgbClr val="DC6900"/>
      </a:accent5>
      <a:accent6>
        <a:srgbClr val="FFB600"/>
      </a:accent6>
      <a:hlink>
        <a:srgbClr val="A32020"/>
      </a:hlink>
      <a:folHlink>
        <a:srgbClr val="A32020"/>
      </a:folHlink>
    </a:clrScheme>
    <a:fontScheme name="Pw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C0C0"/>
        </a:solidFill>
        <a:ln w="25400">
          <a:solidFill>
            <a:schemeClr val="accent5"/>
          </a:solidFill>
        </a:ln>
      </a:spPr>
      <a:bodyPr vert="horz" wrap="square" lIns="91440" tIns="45720" rIns="91440" bIns="45720" rtlCol="0" anchor="ctr">
        <a:noAutofit/>
      </a:bodyPr>
      <a:lstStyle>
        <a:defPPr algn="ctr">
          <a:defRPr noProof="0" dirty="0" smtClean="0"/>
        </a:defPPr>
      </a:lstStyle>
    </a:spDef>
    <a:txDef>
      <a:spPr>
        <a:noFill/>
      </a:spPr>
      <a:bodyPr wrap="square" lIns="0" tIns="0" rIns="0" bIns="0" rtlCol="0">
        <a:spAutoFit/>
      </a:bodyPr>
      <a:lstStyle>
        <a:defPPr indent="-274320">
          <a:defRPr sz="2200" dirty="0" smtClean="0">
            <a:latin typeface="Georgia" pitchFamily="18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Шаблон новый ценности">
  <a:themeElements>
    <a:clrScheme name="АРБ">
      <a:dk1>
        <a:srgbClr val="264653"/>
      </a:dk1>
      <a:lt1>
        <a:srgbClr val="2A9D8F"/>
      </a:lt1>
      <a:dk2>
        <a:srgbClr val="E9C46A"/>
      </a:dk2>
      <a:lt2>
        <a:srgbClr val="F4A24D"/>
      </a:lt2>
      <a:accent1>
        <a:srgbClr val="E76F51"/>
      </a:accent1>
      <a:accent2>
        <a:srgbClr val="E0301E"/>
      </a:accent2>
      <a:accent3>
        <a:srgbClr val="FFFFFF"/>
      </a:accent3>
      <a:accent4>
        <a:srgbClr val="000000"/>
      </a:accent4>
      <a:accent5>
        <a:srgbClr val="DC6900"/>
      </a:accent5>
      <a:accent6>
        <a:srgbClr val="FFB600"/>
      </a:accent6>
      <a:hlink>
        <a:srgbClr val="A32020"/>
      </a:hlink>
      <a:folHlink>
        <a:srgbClr val="A3202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color them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F6D476"/>
        </a:accent1>
        <a:accent2>
          <a:srgbClr val="86C1DE"/>
        </a:accent2>
        <a:accent3>
          <a:srgbClr val="1082CF"/>
        </a:accent3>
        <a:accent4>
          <a:srgbClr val="258997"/>
        </a:accent4>
        <a:accent5>
          <a:srgbClr val="FF6600"/>
        </a:accent5>
        <a:accent6>
          <a:srgbClr val="808080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templat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86C1DE"/>
        </a:accent1>
        <a:accent2>
          <a:srgbClr val="F6D476"/>
        </a:accent2>
        <a:accent3>
          <a:srgbClr val="1082CF"/>
        </a:accent3>
        <a:accent4>
          <a:srgbClr val="258997"/>
        </a:accent4>
        <a:accent5>
          <a:srgbClr val="FF6600"/>
        </a:accent5>
        <a:accent6>
          <a:srgbClr val="808080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Templat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ADD4EF"/>
        </a:accent1>
        <a:accent2>
          <a:srgbClr val="F6D26E"/>
        </a:accent2>
        <a:accent3>
          <a:srgbClr val="1082CF"/>
        </a:accent3>
        <a:accent4>
          <a:srgbClr val="258997"/>
        </a:accent4>
        <a:accent5>
          <a:srgbClr val="FF6600"/>
        </a:accent5>
        <a:accent6>
          <a:srgbClr val="808080"/>
        </a:accent6>
        <a:hlink>
          <a:srgbClr val="1082CF"/>
        </a:hlink>
        <a:folHlink>
          <a:srgbClr val="25899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Presentation">
  <a:themeElements>
    <a:clrScheme name="PwC Burgundy">
      <a:dk1>
        <a:srgbClr val="000000"/>
      </a:dk1>
      <a:lt1>
        <a:srgbClr val="FFFFFF"/>
      </a:lt1>
      <a:dk2>
        <a:srgbClr val="A32020"/>
      </a:dk2>
      <a:lt2>
        <a:srgbClr val="FFFFFF"/>
      </a:lt2>
      <a:accent1>
        <a:srgbClr val="A32020"/>
      </a:accent1>
      <a:accent2>
        <a:srgbClr val="E0301E"/>
      </a:accent2>
      <a:accent3>
        <a:srgbClr val="602320"/>
      </a:accent3>
      <a:accent4>
        <a:srgbClr val="DB536A"/>
      </a:accent4>
      <a:accent5>
        <a:srgbClr val="DC6900"/>
      </a:accent5>
      <a:accent6>
        <a:srgbClr val="FFB600"/>
      </a:accent6>
      <a:hlink>
        <a:srgbClr val="A32020"/>
      </a:hlink>
      <a:folHlink>
        <a:srgbClr val="A32020"/>
      </a:folHlink>
    </a:clrScheme>
    <a:fontScheme name="Pw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C0C0"/>
        </a:solidFill>
        <a:ln w="25400">
          <a:solidFill>
            <a:schemeClr val="accent5"/>
          </a:solidFill>
        </a:ln>
      </a:spPr>
      <a:bodyPr vert="horz" wrap="square" lIns="91440" tIns="45720" rIns="91440" bIns="45720" rtlCol="0" anchor="ctr">
        <a:noAutofit/>
      </a:bodyPr>
      <a:lstStyle>
        <a:defPPr algn="ctr">
          <a:defRPr noProof="0" dirty="0" smtClean="0"/>
        </a:defPPr>
      </a:lstStyle>
    </a:spDef>
    <a:txDef>
      <a:spPr>
        <a:noFill/>
      </a:spPr>
      <a:bodyPr wrap="square" lIns="0" tIns="0" rIns="0" bIns="0" rtlCol="0">
        <a:spAutoFit/>
      </a:bodyPr>
      <a:lstStyle>
        <a:defPPr indent="-274320">
          <a:defRPr sz="2200" dirty="0" smtClean="0">
            <a:latin typeface="Georgia" pitchFamily="18" charset="0"/>
            <a:cs typeface="Arial" pitchFamily="34" charset="0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Designs\Высокое напряжение.pot</Template>
  <TotalTime>29858</TotalTime>
  <Words>450</Words>
  <Application>Microsoft Office PowerPoint</Application>
  <PresentationFormat>Экран (4:3)</PresentationFormat>
  <Paragraphs>152</Paragraphs>
  <Slides>8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Presentation</vt:lpstr>
      <vt:lpstr>1_Presentation</vt:lpstr>
      <vt:lpstr>Шаблон новый ценности</vt:lpstr>
      <vt:lpstr>2_Presentation</vt:lpstr>
      <vt:lpstr>Office Theme</vt:lpstr>
      <vt:lpstr>Методические рекомендации по анализу  ликвидности объектов недвижимости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dddd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Практика оценки недвижимости.  Типичные ошибки в отчетах.</dc:title>
  <dc:creator>Olga</dc:creator>
  <cp:lastModifiedBy>KAV</cp:lastModifiedBy>
  <cp:revision>515</cp:revision>
  <cp:lastPrinted>2016-07-05T16:13:25Z</cp:lastPrinted>
  <dcterms:created xsi:type="dcterms:W3CDTF">2006-04-06T06:37:04Z</dcterms:created>
  <dcterms:modified xsi:type="dcterms:W3CDTF">2020-12-08T12:36:38Z</dcterms:modified>
</cp:coreProperties>
</file>