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71" r:id="rId4"/>
    <p:sldId id="268" r:id="rId5"/>
    <p:sldId id="269" r:id="rId6"/>
    <p:sldId id="27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3" autoAdjust="0"/>
    <p:restoredTop sz="94669" autoAdjust="0"/>
  </p:normalViewPr>
  <p:slideViewPr>
    <p:cSldViewPr>
      <p:cViewPr varScale="1">
        <p:scale>
          <a:sx n="75" d="100"/>
          <a:sy n="75" d="100"/>
        </p:scale>
        <p:origin x="59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F70B-FB63-4949-BA7A-9A16832C2A9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DB1F-C18B-4459-9A32-718B2BBFBA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F70B-FB63-4949-BA7A-9A16832C2A9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DB1F-C18B-4459-9A32-718B2BBFBA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180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F70B-FB63-4949-BA7A-9A16832C2A9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DB1F-C18B-4459-9A32-718B2BBFBA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855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F70B-FB63-4949-BA7A-9A16832C2A9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DB1F-C18B-4459-9A32-718B2BBFBA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463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F70B-FB63-4949-BA7A-9A16832C2A9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DB1F-C18B-4459-9A32-718B2BBFBA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783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F70B-FB63-4949-BA7A-9A16832C2A9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DB1F-C18B-4459-9A32-718B2BBFBA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46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F70B-FB63-4949-BA7A-9A16832C2A9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DB1F-C18B-4459-9A32-718B2BBFBA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33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F70B-FB63-4949-BA7A-9A16832C2A9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DB1F-C18B-4459-9A32-718B2BBFBA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85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F70B-FB63-4949-BA7A-9A16832C2A9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DB1F-C18B-4459-9A32-718B2BBFBA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058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F70B-FB63-4949-BA7A-9A16832C2A9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DB1F-C18B-4459-9A32-718B2BBFBA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770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F70B-FB63-4949-BA7A-9A16832C2A9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DB1F-C18B-4459-9A32-718B2BBFBA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60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EF70B-FB63-4949-BA7A-9A16832C2A9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EDB1F-C18B-4459-9A32-718B2BBFBA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17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268760"/>
            <a:ext cx="7776864" cy="52014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Основные тенденции в судебной практике привлечения оценщиков к ответственности</a:t>
            </a:r>
          </a:p>
          <a:p>
            <a:pPr algn="ctr"/>
            <a:endParaRPr lang="ru-RU" sz="36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ru-RU" sz="36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ru-RU" sz="36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ru-RU" sz="36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3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Адвокат В.Е.Петренко</a:t>
            </a:r>
          </a:p>
          <a:p>
            <a:pPr algn="ctr"/>
            <a:endParaRPr lang="ru-RU" sz="4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469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9816" y="260648"/>
            <a:ext cx="7772400" cy="18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200" b="1" dirty="0" smtClean="0"/>
              <a:t>Дело № А33-11012/2019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ФССП России и Минфин России против ООО «Бизнес-эксперт»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060848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u="sng" dirty="0" smtClean="0"/>
          </a:p>
          <a:p>
            <a:pPr algn="just"/>
            <a:r>
              <a:rPr lang="ru-RU" b="1" u="sng" dirty="0" smtClean="0"/>
              <a:t>Хронология спора:</a:t>
            </a:r>
          </a:p>
          <a:p>
            <a:pPr marL="342900" indent="-342900" algn="just">
              <a:buAutoNum type="arabicPeriod"/>
            </a:pPr>
            <a:r>
              <a:rPr lang="ru-RU" b="1" u="sng" dirty="0" smtClean="0"/>
              <a:t>ООО «Бизнес-эксперт» по </a:t>
            </a:r>
            <a:r>
              <a:rPr lang="ru-RU" b="1" u="sng" dirty="0" err="1" smtClean="0"/>
              <a:t>госконтракту</a:t>
            </a:r>
            <a:r>
              <a:rPr lang="ru-RU" b="1" u="sng" dirty="0" smtClean="0"/>
              <a:t> с УФССП России в целях исполнительного производства произвело оценку стоимости 100 процентов акций дочерней компании, принадлежащей должнику (3 </a:t>
            </a:r>
            <a:r>
              <a:rPr lang="ru-RU" b="1" u="sng" dirty="0" err="1" smtClean="0"/>
              <a:t>млн</a:t>
            </a:r>
            <a:r>
              <a:rPr lang="ru-RU" b="1" u="sng" dirty="0" smtClean="0"/>
              <a:t> рублей) </a:t>
            </a:r>
          </a:p>
          <a:p>
            <a:pPr marL="342900" indent="-342900" algn="just">
              <a:buAutoNum type="arabicPeriod"/>
            </a:pPr>
            <a:r>
              <a:rPr lang="ru-RU" b="1" u="sng" dirty="0" smtClean="0"/>
              <a:t>Должник оспорил постановление об </a:t>
            </a:r>
            <a:r>
              <a:rPr lang="ru-RU" b="1" u="sng" dirty="0" err="1" smtClean="0"/>
              <a:t>утвреждении</a:t>
            </a:r>
            <a:r>
              <a:rPr lang="ru-RU" b="1" u="sng" dirty="0" smtClean="0"/>
              <a:t> результатов оценки в суде. Назначена судебная экспертиза, по результатам стоимость для целей реализации имущества составила 78 млн. рублей. Судом утверждена новая стоимость, однако имущество уже реализовано с торгов за 3,2 млн. рублей. </a:t>
            </a:r>
          </a:p>
          <a:p>
            <a:pPr marL="342900" indent="-342900" algn="just">
              <a:buAutoNum type="arabicPeriod"/>
            </a:pPr>
            <a:r>
              <a:rPr lang="ru-RU" b="1" u="sng" dirty="0" smtClean="0"/>
              <a:t>Должник взыскивает с Минфина России убытки в размере 28 </a:t>
            </a:r>
            <a:r>
              <a:rPr lang="ru-RU" b="1" u="sng" dirty="0" err="1" smtClean="0"/>
              <a:t>млн</a:t>
            </a:r>
            <a:r>
              <a:rPr lang="ru-RU" b="1" u="sng" dirty="0" smtClean="0"/>
              <a:t> рублей. </a:t>
            </a:r>
          </a:p>
          <a:p>
            <a:pPr marL="342900" indent="-342900" algn="just">
              <a:buAutoNum type="arabicPeriod"/>
            </a:pPr>
            <a:r>
              <a:rPr lang="ru-RU" b="1" u="sng" dirty="0" smtClean="0"/>
              <a:t>ФССП России в порядке суброгации заявляет требование о взыскании убытков с оценочной компании.  </a:t>
            </a:r>
          </a:p>
        </p:txBody>
      </p:sp>
    </p:spTree>
    <p:extLst>
      <p:ext uri="{BB962C8B-B14F-4D97-AF65-F5344CB8AC3E}">
        <p14:creationId xmlns:p14="http://schemas.microsoft.com/office/powerpoint/2010/main" val="32904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Позиция судов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000" dirty="0" smtClean="0"/>
              <a:t>Поскольку оценщик не участвовал в споре об оспаривании постановления судебного пристава, судебное решение по делу не имеет преюдициального значения. 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Для установления состава гражданского правонарушения необходимо установление противоправности в действиях оценщика необходимо проведение судебной экспертизы. 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Наличие формальных нарушений, не повлиявших на результаты оценки, свидетельствует об отсутствии оснований для взыскания убытков с оценщика. 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Отсутствие ходатайства о назначении повторной экспертизы свидетельствует о неиспользовании истцом своих процессуальных прав и риске несения негативных последствий, связанных с подобным бездействием.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51306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58417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200" b="1" dirty="0" smtClean="0"/>
              <a:t>ООО «ГАЗПРОМТРУБИНВЕСТ» против ООО «ФИНАНСЫ-ОЦЕНКА-КОНСАЛТИНГ»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№ А40-309169/18-131-2818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2048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Хронология спора:</a:t>
            </a:r>
          </a:p>
          <a:p>
            <a:pPr lvl="0"/>
            <a:r>
              <a:rPr lang="ru-RU" dirty="0" smtClean="0"/>
              <a:t>Истец обращается в Комиссию, получает отказ в связи с отсутствием положительного заключения СРО. </a:t>
            </a:r>
          </a:p>
          <a:p>
            <a:pPr lvl="0"/>
            <a:r>
              <a:rPr lang="ru-RU" dirty="0" smtClean="0"/>
              <a:t>Истец обращается в Костромской областной суд, где назначается судебная экспертиза. Экспертизой установлено несоответствие отчета требованиям ФСО, нарушения повлияли на правильность оценки. Истец уточняет исковые требования и соглашается с экспертизой. Решения судов Истцом не обжалуются. </a:t>
            </a:r>
          </a:p>
          <a:p>
            <a:pPr lvl="0"/>
            <a:r>
              <a:rPr lang="ru-RU" dirty="0" smtClean="0"/>
              <a:t>Истец обращается в Арбитражный суд г. Москвы с иском о взыскании убытков ввиду некачественного оказания услуг по оценке. Суды трех инстанций в удовлетворении иска отказывают (не доказан состав правонарушения, сам истец действовал пассивно и недобросовестно - изменил исковые требования, не требовал проведения повторной судебной экспертизы и т.д.).  </a:t>
            </a:r>
          </a:p>
          <a:p>
            <a:pPr lvl="0"/>
            <a:r>
              <a:rPr lang="ru-RU" dirty="0" smtClean="0"/>
              <a:t>Определение ВС РФ (</a:t>
            </a:r>
            <a:r>
              <a:rPr lang="ru-RU" dirty="0" err="1" smtClean="0"/>
              <a:t>предс</a:t>
            </a:r>
            <a:r>
              <a:rPr lang="ru-RU" dirty="0" smtClean="0"/>
              <a:t>. судья Борисова Е.Е.) - отменить все ранее вынесенные судебные акты, направить дело на новое рассмотрение.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10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Позиция Верховного суда РФ: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Отсутствие возможности использовать результат работ ответчика для определения стоимости земельных участков свидетельствует о том, что работы им по договорам выполнены с ненадлежащим качеством, в связи с чем он обязан возместить убытки ввиду некачественного оказания услуг по договорам.</a:t>
            </a:r>
          </a:p>
          <a:p>
            <a:pPr>
              <a:buNone/>
            </a:pPr>
            <a:endParaRPr lang="ru-RU" dirty="0" smtClean="0"/>
          </a:p>
          <a:p>
            <a:pPr lvl="0" algn="just"/>
            <a:r>
              <a:rPr lang="ru-RU" dirty="0" smtClean="0"/>
              <a:t>Вопреки выводу суда первой инстанции о возникновении у истца убытков, связанных с его пассивной позицией по отстаиванию отчетов ответчика в случае выполнения надлежащим образом ответчиком своих обязательств по договорам с истцом, у Костромского областного суда не возникло бы сомнений в достоверности величины рыночной стоимости и не потребовалось бы проведения судебных экспертиз в отношении выполненных ответчиком отчетов, подтвердивших их несоответствие Закону № 135-ФЗ, а также невозможность применения указанных отчетов для целей, ради которых они должны были быть выполнены.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62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Контакты адвоката: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Тел. 8-910-460-25-46</a:t>
            </a:r>
          </a:p>
          <a:p>
            <a:r>
              <a:rPr lang="en-US" dirty="0" smtClean="0"/>
              <a:t>v_petrenko@mail.ru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545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478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Презентация PowerPoint</vt:lpstr>
      <vt:lpstr>Дело № А33-11012/2019 ФССП России и Минфин России против ООО «Бизнес-эксперт»</vt:lpstr>
      <vt:lpstr>Позиция судов</vt:lpstr>
      <vt:lpstr>ООО «ГАЗПРОМТРУБИНВЕСТ» против ООО «ФИНАНСЫ-ОЦЕНКА-КОНСАЛТИНГ» № А40-309169/18-131-2818</vt:lpstr>
      <vt:lpstr>Позиция Верховного суда РФ:</vt:lpstr>
      <vt:lpstr>Контакты адвоката: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Дело №А40-236864/2016 АВЕРС vs Росимущества  и Генеральной прокуратуры</dc:title>
  <dc:creator>Iceman</dc:creator>
  <cp:lastModifiedBy>Пользователь Windows</cp:lastModifiedBy>
  <cp:revision>40</cp:revision>
  <dcterms:created xsi:type="dcterms:W3CDTF">2017-12-08T07:27:59Z</dcterms:created>
  <dcterms:modified xsi:type="dcterms:W3CDTF">2020-12-09T15:23:06Z</dcterms:modified>
</cp:coreProperties>
</file>