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5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83" r:id="rId12"/>
    <p:sldId id="298" r:id="rId13"/>
    <p:sldId id="300" r:id="rId14"/>
    <p:sldId id="30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Шарапова" initials="МШ" lastIdx="2" clrIdx="0">
    <p:extLst>
      <p:ext uri="{19B8F6BF-5375-455C-9EA6-DF929625EA0E}">
        <p15:presenceInfo xmlns:p15="http://schemas.microsoft.com/office/powerpoint/2012/main" xmlns="" userId="S-1-5-21-2424048745-1084634917-3608343279-1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3C0C"/>
    <a:srgbClr val="421E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958" autoAdjust="0"/>
  </p:normalViewPr>
  <p:slideViewPr>
    <p:cSldViewPr snapToGrid="0">
      <p:cViewPr varScale="1">
        <p:scale>
          <a:sx n="77" d="100"/>
          <a:sy n="77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ocenka.mobi/mt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ocenka.mobi/m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289BD-8C3C-4B7E-ACCB-C16BCE592B0A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A492D2-F2CC-48C0-9919-ECDB048F4AB9}">
      <dgm:prSet custT="1"/>
      <dgm:spPr/>
      <dgm:t>
        <a:bodyPr/>
        <a:lstStyle/>
        <a:p>
          <a:pPr rtl="0"/>
          <a:r>
            <a:rPr lang="ru-RU" sz="1800" dirty="0" err="1" smtClean="0">
              <a:latin typeface="+mn-lt"/>
            </a:rPr>
            <a:t>Цифровизация</a:t>
          </a:r>
          <a:r>
            <a:rPr lang="ru-RU" sz="1800" dirty="0" smtClean="0">
              <a:latin typeface="+mn-lt"/>
            </a:rPr>
            <a:t> сервисов</a:t>
          </a:r>
          <a:endParaRPr lang="ru-RU" sz="1800" dirty="0">
            <a:latin typeface="+mn-lt"/>
          </a:endParaRPr>
        </a:p>
      </dgm:t>
    </dgm:pt>
    <dgm:pt modelId="{880AE669-7B08-4B2B-A49D-A814259F7A43}" type="parTrans" cxnId="{7DBC2113-330D-4F2A-B3C1-D0D3AE452D0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9F60EFAD-482D-4DF3-B08D-147521A255CA}" type="sibTrans" cxnId="{7DBC2113-330D-4F2A-B3C1-D0D3AE452D0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A7C7FEE-46D1-48E2-B425-3021354DBFF8}">
      <dgm:prSet custT="1"/>
      <dgm:spPr/>
      <dgm:t>
        <a:bodyPr/>
        <a:lstStyle/>
        <a:p>
          <a:r>
            <a:rPr lang="ru-RU" sz="1300" dirty="0" err="1" smtClean="0"/>
            <a:t>Предзаполненные</a:t>
          </a:r>
          <a:r>
            <a:rPr lang="ru-RU" sz="1300" dirty="0" smtClean="0"/>
            <a:t> поля и </a:t>
          </a:r>
          <a:r>
            <a:rPr lang="ru-RU" sz="1300" dirty="0" err="1" smtClean="0"/>
            <a:t>автовыбор</a:t>
          </a:r>
          <a:r>
            <a:rPr lang="ru-RU" sz="1300" dirty="0" smtClean="0"/>
            <a:t> формы осмотра в зависимости от типа имущества</a:t>
          </a:r>
          <a:endParaRPr lang="ru-RU" sz="1300" dirty="0"/>
        </a:p>
      </dgm:t>
    </dgm:pt>
    <dgm:pt modelId="{1B6B821D-E4D8-4F68-BEA7-F65A99948B8F}" type="parTrans" cxnId="{E9E57382-458E-42DC-95FE-36949DE76B5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A5EADC1-3ECD-48DE-94DF-60B79AADD836}" type="sibTrans" cxnId="{E9E57382-458E-42DC-95FE-36949DE76B58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D241944-B8A8-4EDB-8C77-D438AA3090F3}">
      <dgm:prSet custT="1"/>
      <dgm:spPr/>
      <dgm:t>
        <a:bodyPr/>
        <a:lstStyle/>
        <a:p>
          <a:r>
            <a:rPr lang="ru-RU" sz="1800" dirty="0" smtClean="0"/>
            <a:t>Простота использования</a:t>
          </a:r>
          <a:endParaRPr lang="ru-RU" sz="1800" dirty="0">
            <a:latin typeface="+mn-lt"/>
          </a:endParaRPr>
        </a:p>
      </dgm:t>
    </dgm:pt>
    <dgm:pt modelId="{71E5E03E-350C-4CBE-B652-1F9748137D66}" type="parTrans" cxnId="{EA92A598-396E-4023-BE3C-B9722887EDA9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B6D8ADA-00F3-4122-A80C-DABDBF22B092}" type="sibTrans" cxnId="{EA92A598-396E-4023-BE3C-B9722887EDA9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B7828783-56E6-4839-BF86-E127284640C5}">
      <dgm:prSet custT="1"/>
      <dgm:spPr/>
      <dgm:t>
        <a:bodyPr/>
        <a:lstStyle/>
        <a:p>
          <a:r>
            <a:rPr lang="ru-RU" sz="1800" dirty="0" err="1" smtClean="0"/>
            <a:t>Андеррайтинг</a:t>
          </a:r>
          <a:r>
            <a:rPr lang="ru-RU" sz="1800" dirty="0" smtClean="0"/>
            <a:t> фотоматериалов</a:t>
          </a:r>
          <a:endParaRPr lang="ru-RU" sz="1800" dirty="0">
            <a:latin typeface="+mn-lt"/>
          </a:endParaRPr>
        </a:p>
      </dgm:t>
    </dgm:pt>
    <dgm:pt modelId="{F0993B06-ADAE-4545-8DE5-C1C73D3AA2CD}" type="parTrans" cxnId="{6B33E63C-435C-46FD-945E-2BF55396142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867DA2A-4822-4AF8-BE0B-34263154EADA}" type="sibTrans" cxnId="{6B33E63C-435C-46FD-945E-2BF55396142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5AEACAA-23EC-441A-8C35-7B0AAF2DBEB4}">
      <dgm:prSet custT="1"/>
      <dgm:spPr/>
      <dgm:t>
        <a:bodyPr/>
        <a:lstStyle/>
        <a:p>
          <a:r>
            <a:rPr lang="ru-RU" sz="1800" dirty="0" smtClean="0"/>
            <a:t>Интеграция с сервисами МО</a:t>
          </a:r>
          <a:endParaRPr lang="ru-RU" sz="1800" dirty="0">
            <a:latin typeface="+mn-lt"/>
          </a:endParaRPr>
        </a:p>
      </dgm:t>
    </dgm:pt>
    <dgm:pt modelId="{E882624C-4099-42AF-9164-8DC7F0B3E755}" type="parTrans" cxnId="{9AB5BF2B-7A9D-4848-AC2B-A2F1C738342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9F7160DB-910E-40BE-9807-B343E44FA818}" type="sibTrans" cxnId="{9AB5BF2B-7A9D-4848-AC2B-A2F1C738342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14F2EFF-D164-4E1A-820C-F0D73CDCEC54}">
      <dgm:prSet custT="1"/>
      <dgm:spPr/>
      <dgm:t>
        <a:bodyPr/>
        <a:lstStyle/>
        <a:p>
          <a:r>
            <a:rPr lang="ru-RU" sz="1300" dirty="0" smtClean="0"/>
            <a:t>Возможность проведения Осмотров в режиме изоляции</a:t>
          </a:r>
          <a:endParaRPr lang="ru-RU" sz="1300" dirty="0"/>
        </a:p>
      </dgm:t>
    </dgm:pt>
    <dgm:pt modelId="{6152FF4B-0FA6-4460-B510-4C7C2110595E}" type="parTrans" cxnId="{D8C138E4-946D-4FE7-A6F7-D656E5ECC4E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8B010E5-9D3C-43CD-8A1E-4E3149150C5F}" type="sibTrans" cxnId="{D8C138E4-946D-4FE7-A6F7-D656E5ECC4E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C2FE801-E5A1-43AB-B42D-BE6BE9DAC059}">
      <dgm:prSet custT="1"/>
      <dgm:spPr/>
      <dgm:t>
        <a:bodyPr anchor="t"/>
        <a:lstStyle/>
        <a:p>
          <a:r>
            <a:rPr lang="ru-RU" sz="1300" dirty="0" smtClean="0"/>
            <a:t>Возможность возврата проведенного осмотра на доработку</a:t>
          </a:r>
          <a:endParaRPr lang="ru-RU" sz="1300" dirty="0">
            <a:latin typeface="+mn-lt"/>
          </a:endParaRPr>
        </a:p>
      </dgm:t>
    </dgm:pt>
    <dgm:pt modelId="{F171AFA8-5EC4-4456-A9DF-E89AC735F097}" type="parTrans" cxnId="{76692E01-E991-425F-96AF-BFF227C151D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AE34C6C-AACB-408B-A768-35390E70A334}" type="sibTrans" cxnId="{76692E01-E991-425F-96AF-BFF227C151D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5B8C9B7-9730-450B-A604-297FDA9CC3A7}">
      <dgm:prSet custT="1"/>
      <dgm:spPr/>
      <dgm:t>
        <a:bodyPr anchor="t"/>
        <a:lstStyle/>
        <a:p>
          <a:r>
            <a:rPr lang="ru-RU" sz="1300" dirty="0" smtClean="0"/>
            <a:t>Возможность привязывать заявки на оценку к осмотрам и наоборот</a:t>
          </a:r>
          <a:endParaRPr lang="ru-RU" sz="1300" dirty="0">
            <a:latin typeface="+mn-lt"/>
          </a:endParaRPr>
        </a:p>
      </dgm:t>
    </dgm:pt>
    <dgm:pt modelId="{47B1E992-4B66-48EB-AAF5-2B9AA42F41A1}" type="parTrans" cxnId="{F57C4551-5F62-4239-BE4D-33E1F4B044F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BA142C31-439A-44C5-9C91-F53409F124BE}" type="sibTrans" cxnId="{F57C4551-5F62-4239-BE4D-33E1F4B044F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750D5F1-DBD8-41DB-BE0D-D5FBA3E5C90D}">
      <dgm:prSet custT="1"/>
      <dgm:spPr/>
      <dgm:t>
        <a:bodyPr/>
        <a:lstStyle/>
        <a:p>
          <a:r>
            <a:rPr lang="ru-RU" sz="1800" dirty="0" smtClean="0"/>
            <a:t>Единые стандарты по проведению осмотра</a:t>
          </a:r>
          <a:endParaRPr lang="ru-RU" sz="1800" dirty="0">
            <a:latin typeface="+mn-lt"/>
          </a:endParaRPr>
        </a:p>
      </dgm:t>
    </dgm:pt>
    <dgm:pt modelId="{DFEBD7CE-B2EA-4F62-9221-CB8E122FB69A}" type="parTrans" cxnId="{17B1A9B9-ADB5-476B-9C76-687E398A516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30E015FE-E4D8-4B30-B501-2F4C17D8A167}" type="sibTrans" cxnId="{17B1A9B9-ADB5-476B-9C76-687E398A516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52B67FB-01DE-43A9-AF23-D5BBBE5EBED4}">
      <dgm:prSet custT="1"/>
      <dgm:spPr/>
      <dgm:t>
        <a:bodyPr anchor="ctr"/>
        <a:lstStyle/>
        <a:p>
          <a:r>
            <a:rPr lang="ru-RU" sz="1300" dirty="0" smtClean="0"/>
            <a:t>Банк утверждает необходимый и достаточный набор фотографий предмета ипотеки</a:t>
          </a:r>
          <a:endParaRPr lang="ru-RU" sz="1300" dirty="0">
            <a:latin typeface="+mn-lt"/>
          </a:endParaRPr>
        </a:p>
      </dgm:t>
    </dgm:pt>
    <dgm:pt modelId="{FA363117-146D-4457-AC33-0CE5B9F8EDA5}" type="parTrans" cxnId="{4B45D13F-C521-4FDE-B5AA-9A881EC01C0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110B402-DF34-40AE-A904-60588CFC5C60}" type="sibTrans" cxnId="{4B45D13F-C521-4FDE-B5AA-9A881EC01C0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CBDDE71-AB18-4F9B-827C-C4621B380870}">
      <dgm:prSet custT="1"/>
      <dgm:spPr/>
      <dgm:t>
        <a:bodyPr anchor="ctr"/>
        <a:lstStyle/>
        <a:p>
          <a:r>
            <a:rPr lang="ru-RU" sz="1300" dirty="0" smtClean="0"/>
            <a:t>Запрет на использование медиа-файлов из галереи: фотографии и видео создаются в приложении</a:t>
          </a:r>
          <a:endParaRPr lang="ru-RU" sz="1300" dirty="0">
            <a:latin typeface="+mn-lt"/>
          </a:endParaRPr>
        </a:p>
      </dgm:t>
    </dgm:pt>
    <dgm:pt modelId="{C63DD955-E6CD-46A8-810F-2B4520BA9BD7}" type="parTrans" cxnId="{5BBFE20A-AD79-4A42-AF8C-26D57BB3891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9870E08-55F7-4209-83D0-A30DA9A37506}" type="sibTrans" cxnId="{5BBFE20A-AD79-4A42-AF8C-26D57BB3891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F772400-6645-476B-8730-97E5B896A72B}">
      <dgm:prSet custT="1"/>
      <dgm:spPr/>
      <dgm:t>
        <a:bodyPr anchor="ctr"/>
        <a:lstStyle/>
        <a:p>
          <a:r>
            <a:rPr lang="ru-RU" sz="1300" dirty="0" smtClean="0"/>
            <a:t>Осмотр проводится по утвержденному банком сценарию</a:t>
          </a:r>
          <a:endParaRPr lang="ru-RU" sz="1300" dirty="0">
            <a:latin typeface="+mn-lt"/>
          </a:endParaRPr>
        </a:p>
      </dgm:t>
    </dgm:pt>
    <dgm:pt modelId="{3F4BEF92-36AD-410D-8DD2-41CBE0315D86}" type="parTrans" cxnId="{23EF0475-9D3E-4691-A29A-E57C3B73575A}">
      <dgm:prSet/>
      <dgm:spPr/>
      <dgm:t>
        <a:bodyPr/>
        <a:lstStyle/>
        <a:p>
          <a:endParaRPr lang="ru-RU"/>
        </a:p>
      </dgm:t>
    </dgm:pt>
    <dgm:pt modelId="{18F8905F-5D97-44A7-889F-9AFC86D82691}" type="sibTrans" cxnId="{23EF0475-9D3E-4691-A29A-E57C3B73575A}">
      <dgm:prSet/>
      <dgm:spPr/>
      <dgm:t>
        <a:bodyPr/>
        <a:lstStyle/>
        <a:p>
          <a:endParaRPr lang="ru-RU"/>
        </a:p>
      </dgm:t>
    </dgm:pt>
    <dgm:pt modelId="{911A1C54-1F21-4B86-AB3D-FFC96EAAC857}">
      <dgm:prSet custT="1"/>
      <dgm:spPr/>
      <dgm:t>
        <a:bodyPr/>
        <a:lstStyle/>
        <a:p>
          <a:r>
            <a:rPr lang="ru-RU" sz="1800" dirty="0" smtClean="0"/>
            <a:t>Защита от </a:t>
          </a:r>
          <a:r>
            <a:rPr lang="ru-RU" sz="1800" dirty="0" err="1" smtClean="0"/>
            <a:t>фрода</a:t>
          </a:r>
          <a:endParaRPr lang="ru-RU" sz="1800" dirty="0">
            <a:latin typeface="+mn-lt"/>
          </a:endParaRPr>
        </a:p>
      </dgm:t>
    </dgm:pt>
    <dgm:pt modelId="{812DCF14-6A0B-452B-BE72-16FA07C017DF}" type="sibTrans" cxnId="{7887D955-32F1-4561-BC27-9F5C698B85E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FE7C83BD-80C7-4423-AD08-55DC829C81D8}" type="parTrans" cxnId="{7887D955-32F1-4561-BC27-9F5C698B85E4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BEFF3582-F723-4F44-9133-50A073A7D58E}">
      <dgm:prSet custT="1"/>
      <dgm:spPr/>
      <dgm:t>
        <a:bodyPr anchor="ctr"/>
        <a:lstStyle/>
        <a:p>
          <a:r>
            <a:rPr lang="ru-RU" sz="1300" dirty="0" err="1" smtClean="0"/>
            <a:t>Геопозиция</a:t>
          </a:r>
          <a:r>
            <a:rPr lang="ru-RU" sz="1300" dirty="0" smtClean="0"/>
            <a:t> определяется для каждой отправленной фотографии </a:t>
          </a:r>
          <a:endParaRPr lang="ru-RU" sz="1300" dirty="0">
            <a:latin typeface="+mn-lt"/>
          </a:endParaRPr>
        </a:p>
      </dgm:t>
    </dgm:pt>
    <dgm:pt modelId="{95F3B7C7-2C87-4D59-BFE7-31BCA6CD3BC6}" type="parTrans" cxnId="{FFF6742D-47B4-447F-9555-B7B0E646FE0E}">
      <dgm:prSet/>
      <dgm:spPr/>
      <dgm:t>
        <a:bodyPr/>
        <a:lstStyle/>
        <a:p>
          <a:endParaRPr lang="ru-RU"/>
        </a:p>
      </dgm:t>
    </dgm:pt>
    <dgm:pt modelId="{DCBEBB94-3550-41FE-BA29-B3902402B630}" type="sibTrans" cxnId="{FFF6742D-47B4-447F-9555-B7B0E646FE0E}">
      <dgm:prSet/>
      <dgm:spPr/>
      <dgm:t>
        <a:bodyPr/>
        <a:lstStyle/>
        <a:p>
          <a:endParaRPr lang="ru-RU"/>
        </a:p>
      </dgm:t>
    </dgm:pt>
    <dgm:pt modelId="{7BB936F3-0AE4-457C-8DFF-A2EAECB9B424}">
      <dgm:prSet custT="1"/>
      <dgm:spPr/>
      <dgm:t>
        <a:bodyPr anchor="t"/>
        <a:lstStyle/>
        <a:p>
          <a:r>
            <a:rPr lang="ru-RU" sz="1300" dirty="0" smtClean="0">
              <a:latin typeface="+mn-lt"/>
            </a:rPr>
            <a:t>Все этапы оценки в одном интерфейсе «Мобильного оценщика»</a:t>
          </a:r>
          <a:endParaRPr lang="ru-RU" sz="1300" dirty="0">
            <a:latin typeface="+mn-lt"/>
          </a:endParaRPr>
        </a:p>
      </dgm:t>
    </dgm:pt>
    <dgm:pt modelId="{F4BC66EE-55BE-4800-AB4C-44199D05BB7B}" type="parTrans" cxnId="{30428DB8-E652-4AAF-A688-4DFD20D5ADD5}">
      <dgm:prSet/>
      <dgm:spPr/>
      <dgm:t>
        <a:bodyPr/>
        <a:lstStyle/>
        <a:p>
          <a:endParaRPr lang="ru-RU"/>
        </a:p>
      </dgm:t>
    </dgm:pt>
    <dgm:pt modelId="{9D0576DA-EF07-4D2B-AD9F-E5939B619A4B}" type="sibTrans" cxnId="{30428DB8-E652-4AAF-A688-4DFD20D5ADD5}">
      <dgm:prSet/>
      <dgm:spPr/>
      <dgm:t>
        <a:bodyPr/>
        <a:lstStyle/>
        <a:p>
          <a:endParaRPr lang="ru-RU"/>
        </a:p>
      </dgm:t>
    </dgm:pt>
    <dgm:pt modelId="{7A5A80F4-3A3E-4E41-BF12-67FE6A4FE976}">
      <dgm:prSet custT="1"/>
      <dgm:spPr/>
      <dgm:t>
        <a:bodyPr anchor="t"/>
        <a:lstStyle/>
        <a:p>
          <a:r>
            <a:rPr lang="ru-RU" sz="1300" dirty="0" smtClean="0"/>
            <a:t>Возможность просмотра видео подтверждения фотоматериала</a:t>
          </a:r>
          <a:endParaRPr lang="ru-RU" sz="1300" dirty="0">
            <a:latin typeface="+mn-lt"/>
          </a:endParaRPr>
        </a:p>
      </dgm:t>
    </dgm:pt>
    <dgm:pt modelId="{578D2E09-0A56-4630-B49A-D59EEAF8392B}" type="parTrans" cxnId="{75F5617C-4A67-4A5C-9D30-AC2D937B9577}">
      <dgm:prSet/>
      <dgm:spPr/>
      <dgm:t>
        <a:bodyPr/>
        <a:lstStyle/>
        <a:p>
          <a:endParaRPr lang="ru-RU"/>
        </a:p>
      </dgm:t>
    </dgm:pt>
    <dgm:pt modelId="{D9F7FAD1-7211-473C-979F-38156F925488}" type="sibTrans" cxnId="{75F5617C-4A67-4A5C-9D30-AC2D937B9577}">
      <dgm:prSet/>
      <dgm:spPr/>
      <dgm:t>
        <a:bodyPr/>
        <a:lstStyle/>
        <a:p>
          <a:endParaRPr lang="ru-RU"/>
        </a:p>
      </dgm:t>
    </dgm:pt>
    <dgm:pt modelId="{0B6B2EC5-E2ED-4739-9E4F-F96B04984D87}">
      <dgm:prSet custT="1"/>
      <dgm:spPr/>
      <dgm:t>
        <a:bodyPr anchor="t"/>
        <a:lstStyle/>
        <a:p>
          <a:r>
            <a:rPr lang="ru-RU" sz="1300" dirty="0" smtClean="0">
              <a:latin typeface="+mn-lt"/>
            </a:rPr>
            <a:t>Возможность отбора «хороших» фотографий для акта лайками</a:t>
          </a:r>
          <a:endParaRPr lang="ru-RU" sz="1300" dirty="0">
            <a:latin typeface="+mn-lt"/>
          </a:endParaRPr>
        </a:p>
      </dgm:t>
    </dgm:pt>
    <dgm:pt modelId="{D93231F1-553D-4C64-BF7B-3F912877E5E5}" type="parTrans" cxnId="{3BA9A948-4908-43EA-B607-C281C8D691D1}">
      <dgm:prSet/>
      <dgm:spPr/>
      <dgm:t>
        <a:bodyPr/>
        <a:lstStyle/>
        <a:p>
          <a:endParaRPr lang="ru-RU"/>
        </a:p>
      </dgm:t>
    </dgm:pt>
    <dgm:pt modelId="{16FE3448-4499-41C2-8BFD-EBEF5823D396}" type="sibTrans" cxnId="{3BA9A948-4908-43EA-B607-C281C8D691D1}">
      <dgm:prSet/>
      <dgm:spPr/>
      <dgm:t>
        <a:bodyPr/>
        <a:lstStyle/>
        <a:p>
          <a:endParaRPr lang="ru-RU"/>
        </a:p>
      </dgm:t>
    </dgm:pt>
    <dgm:pt modelId="{F57C9CEB-8D7B-47D0-9ED1-F9EDDA85D020}">
      <dgm:prSet custT="1"/>
      <dgm:spPr/>
      <dgm:t>
        <a:bodyPr anchor="t"/>
        <a:lstStyle/>
        <a:p>
          <a:r>
            <a:rPr lang="ru-RU" sz="1300" dirty="0" smtClean="0">
              <a:latin typeface="+mn-lt"/>
            </a:rPr>
            <a:t>История замечаний к осмотру</a:t>
          </a:r>
          <a:endParaRPr lang="ru-RU" sz="1300" dirty="0">
            <a:latin typeface="+mn-lt"/>
          </a:endParaRPr>
        </a:p>
      </dgm:t>
    </dgm:pt>
    <dgm:pt modelId="{E2CA03E1-1D9C-433A-87B8-EA832D13492E}" type="parTrans" cxnId="{B41C1E0E-CCA9-47B5-9695-0C88FD925AB5}">
      <dgm:prSet/>
      <dgm:spPr/>
      <dgm:t>
        <a:bodyPr/>
        <a:lstStyle/>
        <a:p>
          <a:endParaRPr lang="ru-RU"/>
        </a:p>
      </dgm:t>
    </dgm:pt>
    <dgm:pt modelId="{FD74CE56-F787-4DF3-B963-73E117DC4213}" type="sibTrans" cxnId="{B41C1E0E-CCA9-47B5-9695-0C88FD925AB5}">
      <dgm:prSet/>
      <dgm:spPr/>
      <dgm:t>
        <a:bodyPr/>
        <a:lstStyle/>
        <a:p>
          <a:endParaRPr lang="ru-RU"/>
        </a:p>
      </dgm:t>
    </dgm:pt>
    <dgm:pt modelId="{59E14956-76E4-4470-8249-8349D01A0587}">
      <dgm:prSet custT="1"/>
      <dgm:spPr/>
      <dgm:t>
        <a:bodyPr anchor="t"/>
        <a:lstStyle/>
        <a:p>
          <a:r>
            <a:rPr lang="ru-RU" sz="1300" dirty="0" smtClean="0">
              <a:latin typeface="+mn-lt"/>
            </a:rPr>
            <a:t>Оповещения о назначении осмотра, необходимости доработки осмотра, завершении осмотра</a:t>
          </a:r>
          <a:endParaRPr lang="ru-RU" sz="1300" dirty="0">
            <a:latin typeface="+mn-lt"/>
          </a:endParaRPr>
        </a:p>
      </dgm:t>
    </dgm:pt>
    <dgm:pt modelId="{63AC51E8-73B2-4A31-B166-93DCC5322426}" type="parTrans" cxnId="{C05E7FB3-572F-4CF8-9D5F-B3FB1ADF894E}">
      <dgm:prSet/>
      <dgm:spPr/>
      <dgm:t>
        <a:bodyPr/>
        <a:lstStyle/>
        <a:p>
          <a:endParaRPr lang="ru-RU"/>
        </a:p>
      </dgm:t>
    </dgm:pt>
    <dgm:pt modelId="{88B90D35-80FC-49FC-8710-6E05AFAE57E9}" type="sibTrans" cxnId="{C05E7FB3-572F-4CF8-9D5F-B3FB1ADF894E}">
      <dgm:prSet/>
      <dgm:spPr/>
      <dgm:t>
        <a:bodyPr/>
        <a:lstStyle/>
        <a:p>
          <a:endParaRPr lang="ru-RU"/>
        </a:p>
      </dgm:t>
    </dgm:pt>
    <dgm:pt modelId="{3A4CB758-B3FF-44E8-BADA-14EFA4312241}">
      <dgm:prSet custT="1"/>
      <dgm:spPr/>
      <dgm:t>
        <a:bodyPr/>
        <a:lstStyle/>
        <a:p>
          <a:r>
            <a:rPr lang="ru-RU" sz="1300" dirty="0" smtClean="0"/>
            <a:t>Все требования указаны в форме осмотра</a:t>
          </a:r>
          <a:endParaRPr lang="ru-RU" sz="1300" dirty="0"/>
        </a:p>
      </dgm:t>
    </dgm:pt>
    <dgm:pt modelId="{B73B215F-5807-428A-BA23-20F53999AE58}" type="parTrans" cxnId="{8B6A29B2-3789-4919-9D4D-BDAD963CD134}">
      <dgm:prSet/>
      <dgm:spPr/>
      <dgm:t>
        <a:bodyPr/>
        <a:lstStyle/>
        <a:p>
          <a:endParaRPr lang="ru-RU"/>
        </a:p>
      </dgm:t>
    </dgm:pt>
    <dgm:pt modelId="{2AAF7AAE-FC2A-401A-BE62-DA912C3C5DA3}" type="sibTrans" cxnId="{8B6A29B2-3789-4919-9D4D-BDAD963CD134}">
      <dgm:prSet/>
      <dgm:spPr/>
      <dgm:t>
        <a:bodyPr/>
        <a:lstStyle/>
        <a:p>
          <a:endParaRPr lang="ru-RU"/>
        </a:p>
      </dgm:t>
    </dgm:pt>
    <dgm:pt modelId="{98036223-C30D-462B-A08E-C1C7D3439E86}">
      <dgm:prSet custT="1"/>
      <dgm:spPr/>
      <dgm:t>
        <a:bodyPr/>
        <a:lstStyle/>
        <a:p>
          <a:r>
            <a:rPr lang="ru-RU" sz="1300" dirty="0" smtClean="0"/>
            <a:t>Акт осмотра формируется автоматически, скачивание материалов в один клик</a:t>
          </a:r>
          <a:endParaRPr lang="ru-RU" sz="1300" dirty="0"/>
        </a:p>
      </dgm:t>
    </dgm:pt>
    <dgm:pt modelId="{884FDE79-E0F3-4806-8278-67DF0ADAC1A2}" type="parTrans" cxnId="{02F3EE67-3BE9-4951-801D-ECAAE81581C6}">
      <dgm:prSet/>
      <dgm:spPr/>
      <dgm:t>
        <a:bodyPr/>
        <a:lstStyle/>
        <a:p>
          <a:endParaRPr lang="ru-RU"/>
        </a:p>
      </dgm:t>
    </dgm:pt>
    <dgm:pt modelId="{BC41C8D8-72C4-4DEE-890B-B6D113D661C5}" type="sibTrans" cxnId="{02F3EE67-3BE9-4951-801D-ECAAE81581C6}">
      <dgm:prSet/>
      <dgm:spPr/>
      <dgm:t>
        <a:bodyPr/>
        <a:lstStyle/>
        <a:p>
          <a:endParaRPr lang="ru-RU"/>
        </a:p>
      </dgm:t>
    </dgm:pt>
    <dgm:pt modelId="{996797C6-DA5A-472F-B67E-6DC116BB0399}">
      <dgm:prSet custT="1"/>
      <dgm:spPr/>
      <dgm:t>
        <a:bodyPr/>
        <a:lstStyle/>
        <a:p>
          <a:r>
            <a:rPr lang="ru-RU" sz="1300" dirty="0" smtClean="0"/>
            <a:t>Не требуется скачивать программу</a:t>
          </a:r>
          <a:endParaRPr lang="ru-RU" sz="1300" dirty="0"/>
        </a:p>
      </dgm:t>
    </dgm:pt>
    <dgm:pt modelId="{6A5CC622-CDFD-4FEF-B457-8055D1BF16EC}" type="parTrans" cxnId="{5B780D5E-7EEC-4141-84F8-FD767D948979}">
      <dgm:prSet/>
      <dgm:spPr/>
      <dgm:t>
        <a:bodyPr/>
        <a:lstStyle/>
        <a:p>
          <a:endParaRPr lang="ru-RU"/>
        </a:p>
      </dgm:t>
    </dgm:pt>
    <dgm:pt modelId="{DF995121-1E2D-44AE-A6A4-2415F26A98B6}" type="sibTrans" cxnId="{5B780D5E-7EEC-4141-84F8-FD767D948979}">
      <dgm:prSet/>
      <dgm:spPr/>
      <dgm:t>
        <a:bodyPr/>
        <a:lstStyle/>
        <a:p>
          <a:endParaRPr lang="ru-RU"/>
        </a:p>
      </dgm:t>
    </dgm:pt>
    <dgm:pt modelId="{0031B666-2160-483A-9B9B-143E5D78D651}">
      <dgm:prSet custT="1"/>
      <dgm:spPr/>
      <dgm:t>
        <a:bodyPr/>
        <a:lstStyle/>
        <a:p>
          <a:r>
            <a:rPr lang="ru-RU" sz="1300" dirty="0" smtClean="0"/>
            <a:t>Работает на всех моб. устройствах</a:t>
          </a:r>
          <a:endParaRPr lang="ru-RU" sz="1300" dirty="0"/>
        </a:p>
      </dgm:t>
    </dgm:pt>
    <dgm:pt modelId="{6C0814E2-5C12-4D67-A155-B9B1A0674837}" type="parTrans" cxnId="{D6DAAB92-B5B1-4A3A-AAC9-CEE8B30D1E27}">
      <dgm:prSet/>
      <dgm:spPr/>
      <dgm:t>
        <a:bodyPr/>
        <a:lstStyle/>
        <a:p>
          <a:endParaRPr lang="ru-RU"/>
        </a:p>
      </dgm:t>
    </dgm:pt>
    <dgm:pt modelId="{8EC2156C-970E-4402-ABB2-CF0529EA1C38}" type="sibTrans" cxnId="{D6DAAB92-B5B1-4A3A-AAC9-CEE8B30D1E27}">
      <dgm:prSet/>
      <dgm:spPr/>
      <dgm:t>
        <a:bodyPr/>
        <a:lstStyle/>
        <a:p>
          <a:endParaRPr lang="ru-RU"/>
        </a:p>
      </dgm:t>
    </dgm:pt>
    <dgm:pt modelId="{10A08D89-730E-4876-8741-5F74F22B0268}">
      <dgm:prSet custT="1"/>
      <dgm:spPr/>
      <dgm:t>
        <a:bodyPr anchor="t"/>
        <a:lstStyle/>
        <a:p>
          <a:endParaRPr lang="ru-RU" sz="1300" dirty="0">
            <a:latin typeface="+mn-lt"/>
          </a:endParaRPr>
        </a:p>
      </dgm:t>
    </dgm:pt>
    <dgm:pt modelId="{CF48B384-F5DB-4078-83AD-D4E2207B341C}" type="parTrans" cxnId="{EDB16054-3E2B-4F0B-AEB0-E86412BECB51}">
      <dgm:prSet/>
      <dgm:spPr/>
      <dgm:t>
        <a:bodyPr/>
        <a:lstStyle/>
        <a:p>
          <a:endParaRPr lang="ru-RU"/>
        </a:p>
      </dgm:t>
    </dgm:pt>
    <dgm:pt modelId="{1EB9D01F-9186-4727-ADB9-99D0511127FE}" type="sibTrans" cxnId="{EDB16054-3E2B-4F0B-AEB0-E86412BECB51}">
      <dgm:prSet/>
      <dgm:spPr/>
      <dgm:t>
        <a:bodyPr/>
        <a:lstStyle/>
        <a:p>
          <a:endParaRPr lang="ru-RU"/>
        </a:p>
      </dgm:t>
    </dgm:pt>
    <dgm:pt modelId="{651F9F64-1133-4378-BAE6-E866B2128693}">
      <dgm:prSet custT="1"/>
      <dgm:spPr/>
      <dgm:t>
        <a:bodyPr/>
        <a:lstStyle/>
        <a:p>
          <a:r>
            <a:rPr lang="ru-RU" sz="1300" dirty="0" smtClean="0"/>
            <a:t>Объединение оценочных сервисов в одном цифровом пространстве</a:t>
          </a:r>
          <a:endParaRPr lang="ru-RU" sz="1300" dirty="0"/>
        </a:p>
      </dgm:t>
    </dgm:pt>
    <dgm:pt modelId="{CE215DC2-1A9C-4BD0-A981-021F5AB21F45}" type="parTrans" cxnId="{2A3B7A03-AC59-4232-BC8D-EB1128C59FB4}">
      <dgm:prSet/>
      <dgm:spPr/>
      <dgm:t>
        <a:bodyPr/>
        <a:lstStyle/>
        <a:p>
          <a:endParaRPr lang="ru-RU"/>
        </a:p>
      </dgm:t>
    </dgm:pt>
    <dgm:pt modelId="{84F94176-55D8-4B68-9850-202A2191ADB3}" type="sibTrans" cxnId="{2A3B7A03-AC59-4232-BC8D-EB1128C59FB4}">
      <dgm:prSet/>
      <dgm:spPr/>
      <dgm:t>
        <a:bodyPr/>
        <a:lstStyle/>
        <a:p>
          <a:endParaRPr lang="ru-RU"/>
        </a:p>
      </dgm:t>
    </dgm:pt>
    <dgm:pt modelId="{D02E0956-924F-4689-9D9F-2A0FFC85208E}" type="pres">
      <dgm:prSet presAssocID="{8DA289BD-8C3C-4B7E-ACCB-C16BCE592B0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4C993-4ABD-499C-AFBC-4A7C2E81C36D}" type="pres">
      <dgm:prSet presAssocID="{D750D5F1-DBD8-41DB-BE0D-D5FBA3E5C90D}" presName="compNode" presStyleCnt="0"/>
      <dgm:spPr/>
    </dgm:pt>
    <dgm:pt modelId="{850D7858-F68F-4A17-A153-DC78462B0F81}" type="pres">
      <dgm:prSet presAssocID="{D750D5F1-DBD8-41DB-BE0D-D5FBA3E5C90D}" presName="childRect" presStyleLbl="bgAcc1" presStyleIdx="0" presStyleCnt="6" custScaleX="183818" custScaleY="77762" custLinFactNeighborX="-24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6D178-1DE2-4B93-817C-BE0DAF3A4781}" type="pres">
      <dgm:prSet presAssocID="{D750D5F1-DBD8-41DB-BE0D-D5FBA3E5C9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FE2B7-EBA7-43B4-9FE2-A70860B47C11}" type="pres">
      <dgm:prSet presAssocID="{D750D5F1-DBD8-41DB-BE0D-D5FBA3E5C90D}" presName="parentRect" presStyleLbl="alignNode1" presStyleIdx="0" presStyleCnt="6" custScaleX="183818" custScaleY="119675" custLinFactNeighborX="-898" custLinFactNeighborY="-19274"/>
      <dgm:spPr/>
      <dgm:t>
        <a:bodyPr/>
        <a:lstStyle/>
        <a:p>
          <a:endParaRPr lang="en-US"/>
        </a:p>
      </dgm:t>
    </dgm:pt>
    <dgm:pt modelId="{00FFB892-10FD-44FD-B7D4-9738A266FB40}" type="pres">
      <dgm:prSet presAssocID="{D750D5F1-DBD8-41DB-BE0D-D5FBA3E5C90D}" presName="adorn" presStyleLbl="fgAccFollowNode1" presStyleIdx="0" presStyleCnt="6" custLinFactNeighborX="54979" custLinFactNeighborY="12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5B4ADD-8913-48FA-A383-A2C208C54894}" type="pres">
      <dgm:prSet presAssocID="{30E015FE-E4D8-4B30-B501-2F4C17D8A1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1BF55E-E41A-42B1-BEF1-2860CBBC29AB}" type="pres">
      <dgm:prSet presAssocID="{911A1C54-1F21-4B86-AB3D-FFC96EAAC857}" presName="compNode" presStyleCnt="0"/>
      <dgm:spPr/>
    </dgm:pt>
    <dgm:pt modelId="{718D7380-C91C-446A-9761-E5BAB49E6D44}" type="pres">
      <dgm:prSet presAssocID="{911A1C54-1F21-4B86-AB3D-FFC96EAAC857}" presName="childRect" presStyleLbl="bgAcc1" presStyleIdx="1" presStyleCnt="6" custScaleX="183818" custScaleY="7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C0ADC-50C5-4ECE-8FE4-F361B49BBFB1}" type="pres">
      <dgm:prSet presAssocID="{911A1C54-1F21-4B86-AB3D-FFC96EAAC8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38AD3-F22B-4A95-B4D8-9A6B6F731095}" type="pres">
      <dgm:prSet presAssocID="{911A1C54-1F21-4B86-AB3D-FFC96EAAC857}" presName="parentRect" presStyleLbl="alignNode1" presStyleIdx="1" presStyleCnt="6" custScaleX="183818" custScaleY="119675" custLinFactNeighborX="-708" custLinFactNeighborY="-19274"/>
      <dgm:spPr/>
      <dgm:t>
        <a:bodyPr/>
        <a:lstStyle/>
        <a:p>
          <a:endParaRPr lang="en-US"/>
        </a:p>
      </dgm:t>
    </dgm:pt>
    <dgm:pt modelId="{5D3E13EF-D349-4505-8F18-9B13CB91594F}" type="pres">
      <dgm:prSet presAssocID="{911A1C54-1F21-4B86-AB3D-FFC96EAAC857}" presName="adorn" presStyleLbl="fgAccFollowNode1" presStyleIdx="1" presStyleCnt="6" custLinFactNeighborX="725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310B8-A34A-4279-95D4-AE562C6719E4}" type="pres">
      <dgm:prSet presAssocID="{812DCF14-6A0B-452B-BE72-16FA07C017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604417-E5E7-4B25-864C-DE9B4F74AF86}" type="pres">
      <dgm:prSet presAssocID="{4D241944-B8A8-4EDB-8C77-D438AA3090F3}" presName="compNode" presStyleCnt="0"/>
      <dgm:spPr/>
    </dgm:pt>
    <dgm:pt modelId="{0CABFCA7-E8DD-439E-91AE-B3368832027F}" type="pres">
      <dgm:prSet presAssocID="{4D241944-B8A8-4EDB-8C77-D438AA3090F3}" presName="childRect" presStyleLbl="bgAcc1" presStyleIdx="2" presStyleCnt="6" custScaleX="183818" custScaleY="75968" custLinFactNeighborX="2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1F056-74E0-445D-92D0-A2FA473F2FC2}" type="pres">
      <dgm:prSet presAssocID="{4D241944-B8A8-4EDB-8C77-D438AA3090F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6C5B-9067-4A85-A0A3-CE4EF60CE908}" type="pres">
      <dgm:prSet presAssocID="{4D241944-B8A8-4EDB-8C77-D438AA3090F3}" presName="parentRect" presStyleLbl="alignNode1" presStyleIdx="2" presStyleCnt="6" custScaleX="183818" custScaleY="119675" custLinFactNeighborX="-518" custLinFactNeighborY="-19274"/>
      <dgm:spPr/>
      <dgm:t>
        <a:bodyPr/>
        <a:lstStyle/>
        <a:p>
          <a:endParaRPr lang="ru-RU"/>
        </a:p>
      </dgm:t>
    </dgm:pt>
    <dgm:pt modelId="{63F04B59-4CDA-4388-B350-2A41D08D24F0}" type="pres">
      <dgm:prSet presAssocID="{4D241944-B8A8-4EDB-8C77-D438AA3090F3}" presName="adorn" presStyleLbl="fgAccFollowNode1" presStyleIdx="2" presStyleCnt="6" custLinFactNeighborX="87520" custLinFactNeighborY="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596EBF-FD25-4568-A9C4-B18501AA183E}" type="pres">
      <dgm:prSet presAssocID="{EB6D8ADA-00F3-4122-A80C-DABDBF22B0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BCFDCB0-F18B-4B8D-860F-EBD19CD292BC}" type="pres">
      <dgm:prSet presAssocID="{B7828783-56E6-4839-BF86-E127284640C5}" presName="compNode" presStyleCnt="0"/>
      <dgm:spPr/>
    </dgm:pt>
    <dgm:pt modelId="{2FC9D13B-E37A-4063-A1F2-410A2E7743DE}" type="pres">
      <dgm:prSet presAssocID="{B7828783-56E6-4839-BF86-E127284640C5}" presName="childRect" presStyleLbl="bgAcc1" presStyleIdx="3" presStyleCnt="6" custScaleX="183818" custScaleY="116490" custLinFactNeighborX="-19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075A0-4641-4C72-8FE5-9839521FF748}" type="pres">
      <dgm:prSet presAssocID="{B7828783-56E6-4839-BF86-E127284640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06C01-390C-488E-B0C8-F08C1D7EECD4}" type="pres">
      <dgm:prSet presAssocID="{B7828783-56E6-4839-BF86-E127284640C5}" presName="parentRect" presStyleLbl="alignNode1" presStyleIdx="3" presStyleCnt="6" custScaleX="183818" custScaleY="119675" custLinFactNeighborX="-190" custLinFactNeighborY="-23184"/>
      <dgm:spPr/>
      <dgm:t>
        <a:bodyPr/>
        <a:lstStyle/>
        <a:p>
          <a:endParaRPr lang="ru-RU"/>
        </a:p>
      </dgm:t>
    </dgm:pt>
    <dgm:pt modelId="{B6853D01-36F3-4E3D-B5AE-51E66A219D42}" type="pres">
      <dgm:prSet presAssocID="{B7828783-56E6-4839-BF86-E127284640C5}" presName="adorn" presStyleLbl="fgAccFollowNode1" presStyleIdx="3" presStyleCnt="6" custLinFactNeighborX="58851" custLinFactNeighborY="-388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149D16-2E5B-45D6-B4B2-7DBA7ACDDFB3}" type="pres">
      <dgm:prSet presAssocID="{C867DA2A-4822-4AF8-BE0B-34263154EA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922DD8-442A-4477-893E-ECF011702602}" type="pres">
      <dgm:prSet presAssocID="{D5AEACAA-23EC-441A-8C35-7B0AAF2DBEB4}" presName="compNode" presStyleCnt="0"/>
      <dgm:spPr/>
    </dgm:pt>
    <dgm:pt modelId="{DB073F84-AD58-4615-A7B9-485ADB88081E}" type="pres">
      <dgm:prSet presAssocID="{D5AEACAA-23EC-441A-8C35-7B0AAF2DBEB4}" presName="childRect" presStyleLbl="bgAcc1" presStyleIdx="4" presStyleCnt="6" custScaleX="183818" custScaleY="116490" custLinFactNeighborX="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B9B8-F667-4C68-B877-417E5C5D4AE3}" type="pres">
      <dgm:prSet presAssocID="{D5AEACAA-23EC-441A-8C35-7B0AAF2DBE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7A0D6-DE09-4B3E-895F-CBCB3184C1C2}" type="pres">
      <dgm:prSet presAssocID="{D5AEACAA-23EC-441A-8C35-7B0AAF2DBEB4}" presName="parentRect" presStyleLbl="alignNode1" presStyleIdx="4" presStyleCnt="6" custScaleX="183818" custScaleY="119675" custLinFactNeighborX="0" custLinFactNeighborY="-22765"/>
      <dgm:spPr/>
      <dgm:t>
        <a:bodyPr/>
        <a:lstStyle/>
        <a:p>
          <a:endParaRPr lang="ru-RU"/>
        </a:p>
      </dgm:t>
    </dgm:pt>
    <dgm:pt modelId="{27D59198-CEAE-4BDB-A422-53E3FD07058C}" type="pres">
      <dgm:prSet presAssocID="{D5AEACAA-23EC-441A-8C35-7B0AAF2DBEB4}" presName="adorn" presStyleLbl="fgAccFollowNode1" presStyleIdx="4" presStyleCnt="6" custLinFactNeighborX="72551" custLinFactNeighborY="-357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78E88C-39AA-4FC5-B314-6876B7F2AB0A}" type="pres">
      <dgm:prSet presAssocID="{9F7160DB-910E-40BE-9807-B343E44FA81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C774E3-3E9A-4560-9990-F1928641B362}" type="pres">
      <dgm:prSet presAssocID="{F9A492D2-F2CC-48C0-9919-ECDB048F4AB9}" presName="compNode" presStyleCnt="0"/>
      <dgm:spPr/>
    </dgm:pt>
    <dgm:pt modelId="{9D058F8A-CE7B-402A-B8AC-70792DEF945F}" type="pres">
      <dgm:prSet presAssocID="{F9A492D2-F2CC-48C0-9919-ECDB048F4AB9}" presName="childRect" presStyleLbl="bgAcc1" presStyleIdx="5" presStyleCnt="6" custScaleX="183818" custScaleY="116490" custLinFactNeighborX="190" custLinFactNeighborY="-13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06F98-C1BE-4CF6-B240-DB27567EDBB8}" type="pres">
      <dgm:prSet presAssocID="{F9A492D2-F2CC-48C0-9919-ECDB048F4A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9C890-789B-4CB5-9FCF-108A26AD4C37}" type="pres">
      <dgm:prSet presAssocID="{F9A492D2-F2CC-48C0-9919-ECDB048F4AB9}" presName="parentRect" presStyleLbl="alignNode1" presStyleIdx="5" presStyleCnt="6" custScaleX="183818" custScaleY="119675" custLinFactNeighborX="190" custLinFactNeighborY="-23184"/>
      <dgm:spPr/>
      <dgm:t>
        <a:bodyPr/>
        <a:lstStyle/>
        <a:p>
          <a:endParaRPr lang="en-US"/>
        </a:p>
      </dgm:t>
    </dgm:pt>
    <dgm:pt modelId="{62630BB8-F2DC-4CCA-B7B5-8B951A62B2C7}" type="pres">
      <dgm:prSet presAssocID="{F9A492D2-F2CC-48C0-9919-ECDB048F4AB9}" presName="adorn" presStyleLbl="fgAccFollowNode1" presStyleIdx="5" presStyleCnt="6" custLinFactNeighborX="87520" custLinFactNeighborY="-357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7B1A9B9-ADB5-476B-9C76-687E398A516E}" srcId="{8DA289BD-8C3C-4B7E-ACCB-C16BCE592B0A}" destId="{D750D5F1-DBD8-41DB-BE0D-D5FBA3E5C90D}" srcOrd="0" destOrd="0" parTransId="{DFEBD7CE-B2EA-4F62-9221-CB8E122FB69A}" sibTransId="{30E015FE-E4D8-4B30-B501-2F4C17D8A167}"/>
    <dgm:cxn modelId="{A2C1173C-683D-40FB-8A16-2912DCDA7990}" type="presOf" srcId="{911A1C54-1F21-4B86-AB3D-FFC96EAAC857}" destId="{C3638AD3-F22B-4A95-B4D8-9A6B6F731095}" srcOrd="1" destOrd="0" presId="urn:microsoft.com/office/officeart/2005/8/layout/bList2#1"/>
    <dgm:cxn modelId="{E04E1189-B484-407A-98C6-1A95CD5107BA}" type="presOf" srcId="{3A4CB758-B3FF-44E8-BADA-14EFA4312241}" destId="{9D058F8A-CE7B-402A-B8AC-70792DEF945F}" srcOrd="0" destOrd="1" presId="urn:microsoft.com/office/officeart/2005/8/layout/bList2#1"/>
    <dgm:cxn modelId="{30428DB8-E652-4AAF-A688-4DFD20D5ADD5}" srcId="{D5AEACAA-23EC-441A-8C35-7B0AAF2DBEB4}" destId="{7BB936F3-0AE4-457C-8DFF-A2EAECB9B424}" srcOrd="1" destOrd="0" parTransId="{F4BC66EE-55BE-4800-AB4C-44199D05BB7B}" sibTransId="{9D0576DA-EF07-4D2B-AD9F-E5939B619A4B}"/>
    <dgm:cxn modelId="{B41C1E0E-CCA9-47B5-9695-0C88FD925AB5}" srcId="{B7828783-56E6-4839-BF86-E127284640C5}" destId="{F57C9CEB-8D7B-47D0-9ED1-F9EDDA85D020}" srcOrd="3" destOrd="0" parTransId="{E2CA03E1-1D9C-433A-87B8-EA832D13492E}" sibTransId="{FD74CE56-F787-4DF3-B963-73E117DC4213}"/>
    <dgm:cxn modelId="{61C54384-55F1-48A3-86AC-90093F4219CE}" type="presOf" srcId="{8DA289BD-8C3C-4B7E-ACCB-C16BCE592B0A}" destId="{D02E0956-924F-4689-9D9F-2A0FFC85208E}" srcOrd="0" destOrd="0" presId="urn:microsoft.com/office/officeart/2005/8/layout/bList2#1"/>
    <dgm:cxn modelId="{EDB16054-3E2B-4F0B-AEB0-E86412BECB51}" srcId="{4D241944-B8A8-4EDB-8C77-D438AA3090F3}" destId="{10A08D89-730E-4876-8741-5F74F22B0268}" srcOrd="2" destOrd="0" parTransId="{CF48B384-F5DB-4078-83AD-D4E2207B341C}" sibTransId="{1EB9D01F-9186-4727-ADB9-99D0511127FE}"/>
    <dgm:cxn modelId="{8057B4A2-F8D0-4A1C-9EDA-7C7BB98C72F5}" type="presOf" srcId="{B7828783-56E6-4839-BF86-E127284640C5}" destId="{1EA075A0-4641-4C72-8FE5-9839521FF748}" srcOrd="0" destOrd="0" presId="urn:microsoft.com/office/officeart/2005/8/layout/bList2#1"/>
    <dgm:cxn modelId="{49D1CAE1-A2D4-48A0-99C2-CCC5DB1DF968}" type="presOf" srcId="{996797C6-DA5A-472F-B67E-6DC116BB0399}" destId="{9D058F8A-CE7B-402A-B8AC-70792DEF945F}" srcOrd="0" destOrd="3" presId="urn:microsoft.com/office/officeart/2005/8/layout/bList2#1"/>
    <dgm:cxn modelId="{2AADDC71-D23B-499E-AC0F-9FFBA6373848}" type="presOf" srcId="{F9A492D2-F2CC-48C0-9919-ECDB048F4AB9}" destId="{D3E9C890-789B-4CB5-9FCF-108A26AD4C37}" srcOrd="1" destOrd="0" presId="urn:microsoft.com/office/officeart/2005/8/layout/bList2#1"/>
    <dgm:cxn modelId="{75F5617C-4A67-4A5C-9D30-AC2D937B9577}" srcId="{B7828783-56E6-4839-BF86-E127284640C5}" destId="{7A5A80F4-3A3E-4E41-BF12-67FE6A4FE976}" srcOrd="2" destOrd="0" parTransId="{578D2E09-0A56-4630-B49A-D59EEAF8392B}" sibTransId="{D9F7FAD1-7211-473C-979F-38156F925488}"/>
    <dgm:cxn modelId="{C05E7FB3-572F-4CF8-9D5F-B3FB1ADF894E}" srcId="{D5AEACAA-23EC-441A-8C35-7B0AAF2DBEB4}" destId="{59E14956-76E4-4470-8249-8349D01A0587}" srcOrd="2" destOrd="0" parTransId="{63AC51E8-73B2-4A31-B166-93DCC5322426}" sibTransId="{88B90D35-80FC-49FC-8710-6E05AFAE57E9}"/>
    <dgm:cxn modelId="{76F330B7-5E84-4E19-B86A-840E282B37DA}" type="presOf" srcId="{7BB936F3-0AE4-457C-8DFF-A2EAECB9B424}" destId="{DB073F84-AD58-4615-A7B9-485ADB88081E}" srcOrd="0" destOrd="1" presId="urn:microsoft.com/office/officeart/2005/8/layout/bList2#1"/>
    <dgm:cxn modelId="{B57E3923-63F3-4B1F-B8A5-45C69DC148BF}" type="presOf" srcId="{EB6D8ADA-00F3-4122-A80C-DABDBF22B092}" destId="{28596EBF-FD25-4568-A9C4-B18501AA183E}" srcOrd="0" destOrd="0" presId="urn:microsoft.com/office/officeart/2005/8/layout/bList2#1"/>
    <dgm:cxn modelId="{5843F5E4-B272-4A36-A8F2-60591770072E}" type="presOf" srcId="{D750D5F1-DBD8-41DB-BE0D-D5FBA3E5C90D}" destId="{87FFE2B7-EBA7-43B4-9FE2-A70860B47C11}" srcOrd="1" destOrd="0" presId="urn:microsoft.com/office/officeart/2005/8/layout/bList2#1"/>
    <dgm:cxn modelId="{8C42597A-9519-4DC7-A71E-657FAAF89EB0}" type="presOf" srcId="{59E14956-76E4-4470-8249-8349D01A0587}" destId="{DB073F84-AD58-4615-A7B9-485ADB88081E}" srcOrd="0" destOrd="2" presId="urn:microsoft.com/office/officeart/2005/8/layout/bList2#1"/>
    <dgm:cxn modelId="{7DBC2113-330D-4F2A-B3C1-D0D3AE452D0F}" srcId="{8DA289BD-8C3C-4B7E-ACCB-C16BCE592B0A}" destId="{F9A492D2-F2CC-48C0-9919-ECDB048F4AB9}" srcOrd="5" destOrd="0" parTransId="{880AE669-7B08-4B2B-A49D-A814259F7A43}" sibTransId="{9F60EFAD-482D-4DF3-B08D-147521A255CA}"/>
    <dgm:cxn modelId="{76692E01-E991-425F-96AF-BFF227C151DA}" srcId="{B7828783-56E6-4839-BF86-E127284640C5}" destId="{EC2FE801-E5A1-43AB-B42D-BE6BE9DAC059}" srcOrd="1" destOrd="0" parTransId="{F171AFA8-5EC4-4456-A9DF-E89AC735F097}" sibTransId="{4AE34C6C-AACB-408B-A768-35390E70A334}"/>
    <dgm:cxn modelId="{C3750CC2-29BD-4CE7-AA65-ED3527974ED1}" type="presOf" srcId="{8A7C7FEE-46D1-48E2-B425-3021354DBFF8}" destId="{9D058F8A-CE7B-402A-B8AC-70792DEF945F}" srcOrd="0" destOrd="0" presId="urn:microsoft.com/office/officeart/2005/8/layout/bList2#1"/>
    <dgm:cxn modelId="{7887D955-32F1-4561-BC27-9F5C698B85E4}" srcId="{8DA289BD-8C3C-4B7E-ACCB-C16BCE592B0A}" destId="{911A1C54-1F21-4B86-AB3D-FFC96EAAC857}" srcOrd="1" destOrd="0" parTransId="{FE7C83BD-80C7-4423-AD08-55DC829C81D8}" sibTransId="{812DCF14-6A0B-452B-BE72-16FA07C017DF}"/>
    <dgm:cxn modelId="{8B6A29B2-3789-4919-9D4D-BDAD963CD134}" srcId="{F9A492D2-F2CC-48C0-9919-ECDB048F4AB9}" destId="{3A4CB758-B3FF-44E8-BADA-14EFA4312241}" srcOrd="1" destOrd="0" parTransId="{B73B215F-5807-428A-BA23-20F53999AE58}" sibTransId="{2AAF7AAE-FC2A-401A-BE62-DA912C3C5DA3}"/>
    <dgm:cxn modelId="{D8C138E4-946D-4FE7-A6F7-D656E5ECC4E4}" srcId="{4D241944-B8A8-4EDB-8C77-D438AA3090F3}" destId="{514F2EFF-D164-4E1A-820C-F0D73CDCEC54}" srcOrd="0" destOrd="0" parTransId="{6152FF4B-0FA6-4460-B510-4C7C2110595E}" sibTransId="{48B010E5-9D3C-43CD-8A1E-4E3149150C5F}"/>
    <dgm:cxn modelId="{AC019453-7F09-4C0E-A1A5-096B0201D912}" type="presOf" srcId="{10A08D89-730E-4876-8741-5F74F22B0268}" destId="{0CABFCA7-E8DD-439E-91AE-B3368832027F}" srcOrd="0" destOrd="2" presId="urn:microsoft.com/office/officeart/2005/8/layout/bList2#1"/>
    <dgm:cxn modelId="{9566AE30-DC0D-4D2E-B047-5FF2DAC58BFC}" type="presOf" srcId="{D750D5F1-DBD8-41DB-BE0D-D5FBA3E5C90D}" destId="{3296D178-1DE2-4B93-817C-BE0DAF3A4781}" srcOrd="0" destOrd="0" presId="urn:microsoft.com/office/officeart/2005/8/layout/bList2#1"/>
    <dgm:cxn modelId="{67CA038D-2EB3-45EC-A1F7-8729E1A0978A}" type="presOf" srcId="{D52B67FB-01DE-43A9-AF23-D5BBBE5EBED4}" destId="{850D7858-F68F-4A17-A153-DC78462B0F81}" srcOrd="0" destOrd="0" presId="urn:microsoft.com/office/officeart/2005/8/layout/bList2#1"/>
    <dgm:cxn modelId="{FFF01174-9267-474A-8422-5569001DE4B7}" type="presOf" srcId="{0031B666-2160-483A-9B9B-143E5D78D651}" destId="{9D058F8A-CE7B-402A-B8AC-70792DEF945F}" srcOrd="0" destOrd="4" presId="urn:microsoft.com/office/officeart/2005/8/layout/bList2#1"/>
    <dgm:cxn modelId="{1CA4A8CF-80A1-4E6B-B26E-A92044E92762}" type="presOf" srcId="{F9A492D2-F2CC-48C0-9919-ECDB048F4AB9}" destId="{F6006F98-C1BE-4CF6-B240-DB27567EDBB8}" srcOrd="0" destOrd="0" presId="urn:microsoft.com/office/officeart/2005/8/layout/bList2#1"/>
    <dgm:cxn modelId="{89358F06-9182-47FC-A353-2E29F4C8C6DE}" type="presOf" srcId="{651F9F64-1133-4378-BAE6-E866B2128693}" destId="{0CABFCA7-E8DD-439E-91AE-B3368832027F}" srcOrd="0" destOrd="1" presId="urn:microsoft.com/office/officeart/2005/8/layout/bList2#1"/>
    <dgm:cxn modelId="{F57C4551-5F62-4239-BE4D-33E1F4B044FF}" srcId="{D5AEACAA-23EC-441A-8C35-7B0AAF2DBEB4}" destId="{65B8C9B7-9730-450B-A604-297FDA9CC3A7}" srcOrd="0" destOrd="0" parTransId="{47B1E992-4B66-48EB-AAF5-2B9AA42F41A1}" sibTransId="{BA142C31-439A-44C5-9C91-F53409F124BE}"/>
    <dgm:cxn modelId="{EA92A598-396E-4023-BE3C-B9722887EDA9}" srcId="{8DA289BD-8C3C-4B7E-ACCB-C16BCE592B0A}" destId="{4D241944-B8A8-4EDB-8C77-D438AA3090F3}" srcOrd="2" destOrd="0" parTransId="{71E5E03E-350C-4CBE-B652-1F9748137D66}" sibTransId="{EB6D8ADA-00F3-4122-A80C-DABDBF22B092}"/>
    <dgm:cxn modelId="{3BA9A948-4908-43EA-B607-C281C8D691D1}" srcId="{B7828783-56E6-4839-BF86-E127284640C5}" destId="{0B6B2EC5-E2ED-4739-9E4F-F96B04984D87}" srcOrd="0" destOrd="0" parTransId="{D93231F1-553D-4C64-BF7B-3F912877E5E5}" sibTransId="{16FE3448-4499-41C2-8BFD-EBEF5823D396}"/>
    <dgm:cxn modelId="{EAC81299-3F75-4F70-A0F8-7083A4BC7C8F}" type="presOf" srcId="{2CBDDE71-AB18-4F9B-827C-C4621B380870}" destId="{718D7380-C91C-446A-9761-E5BAB49E6D44}" srcOrd="0" destOrd="0" presId="urn:microsoft.com/office/officeart/2005/8/layout/bList2#1"/>
    <dgm:cxn modelId="{5776EC1C-F06D-4F18-AE56-309B4EE132B4}" type="presOf" srcId="{B7828783-56E6-4839-BF86-E127284640C5}" destId="{4F406C01-390C-488E-B0C8-F08C1D7EECD4}" srcOrd="1" destOrd="0" presId="urn:microsoft.com/office/officeart/2005/8/layout/bList2#1"/>
    <dgm:cxn modelId="{E9E57382-458E-42DC-95FE-36949DE76B58}" srcId="{F9A492D2-F2CC-48C0-9919-ECDB048F4AB9}" destId="{8A7C7FEE-46D1-48E2-B425-3021354DBFF8}" srcOrd="0" destOrd="0" parTransId="{1B6B821D-E4D8-4F68-BEA7-F65A99948B8F}" sibTransId="{5A5EADC1-3ECD-48DE-94DF-60B79AADD836}"/>
    <dgm:cxn modelId="{F5201F69-86C6-449E-A63C-4B6B1BAA7B0F}" type="presOf" srcId="{F57C9CEB-8D7B-47D0-9ED1-F9EDDA85D020}" destId="{2FC9D13B-E37A-4063-A1F2-410A2E7743DE}" srcOrd="0" destOrd="3" presId="urn:microsoft.com/office/officeart/2005/8/layout/bList2#1"/>
    <dgm:cxn modelId="{B2B2FF91-A15C-4996-9AC0-1B33F278A2BC}" type="presOf" srcId="{911A1C54-1F21-4B86-AB3D-FFC96EAAC857}" destId="{FE9C0ADC-50C5-4ECE-8FE4-F361B49BBFB1}" srcOrd="0" destOrd="0" presId="urn:microsoft.com/office/officeart/2005/8/layout/bList2#1"/>
    <dgm:cxn modelId="{DEC725CA-4F6E-4396-9BB3-11A2D33E0BE3}" type="presOf" srcId="{514F2EFF-D164-4E1A-820C-F0D73CDCEC54}" destId="{0CABFCA7-E8DD-439E-91AE-B3368832027F}" srcOrd="0" destOrd="0" presId="urn:microsoft.com/office/officeart/2005/8/layout/bList2#1"/>
    <dgm:cxn modelId="{6B33E63C-435C-46FD-945E-2BF553961427}" srcId="{8DA289BD-8C3C-4B7E-ACCB-C16BCE592B0A}" destId="{B7828783-56E6-4839-BF86-E127284640C5}" srcOrd="3" destOrd="0" parTransId="{F0993B06-ADAE-4545-8DE5-C1C73D3AA2CD}" sibTransId="{C867DA2A-4822-4AF8-BE0B-34263154EADA}"/>
    <dgm:cxn modelId="{FFF6742D-47B4-447F-9555-B7B0E646FE0E}" srcId="{911A1C54-1F21-4B86-AB3D-FFC96EAAC857}" destId="{BEFF3582-F723-4F44-9133-50A073A7D58E}" srcOrd="1" destOrd="0" parTransId="{95F3B7C7-2C87-4D59-BFE7-31BCA6CD3BC6}" sibTransId="{DCBEBB94-3550-41FE-BA29-B3902402B630}"/>
    <dgm:cxn modelId="{2A3B7A03-AC59-4232-BC8D-EB1128C59FB4}" srcId="{4D241944-B8A8-4EDB-8C77-D438AA3090F3}" destId="{651F9F64-1133-4378-BAE6-E866B2128693}" srcOrd="1" destOrd="0" parTransId="{CE215DC2-1A9C-4BD0-A981-021F5AB21F45}" sibTransId="{84F94176-55D8-4B68-9850-202A2191ADB3}"/>
    <dgm:cxn modelId="{D6DAAB92-B5B1-4A3A-AAC9-CEE8B30D1E27}" srcId="{F9A492D2-F2CC-48C0-9919-ECDB048F4AB9}" destId="{0031B666-2160-483A-9B9B-143E5D78D651}" srcOrd="4" destOrd="0" parTransId="{6C0814E2-5C12-4D67-A155-B9B1A0674837}" sibTransId="{8EC2156C-970E-4402-ABB2-CF0529EA1C38}"/>
    <dgm:cxn modelId="{23EF0475-9D3E-4691-A29A-E57C3B73575A}" srcId="{D750D5F1-DBD8-41DB-BE0D-D5FBA3E5C90D}" destId="{0F772400-6645-476B-8730-97E5B896A72B}" srcOrd="1" destOrd="0" parTransId="{3F4BEF92-36AD-410D-8DD2-41CBE0315D86}" sibTransId="{18F8905F-5D97-44A7-889F-9AFC86D82691}"/>
    <dgm:cxn modelId="{5BBFE20A-AD79-4A42-AF8C-26D57BB38915}" srcId="{911A1C54-1F21-4B86-AB3D-FFC96EAAC857}" destId="{2CBDDE71-AB18-4F9B-827C-C4621B380870}" srcOrd="0" destOrd="0" parTransId="{C63DD955-E6CD-46A8-810F-2B4520BA9BD7}" sibTransId="{59870E08-55F7-4209-83D0-A30DA9A37506}"/>
    <dgm:cxn modelId="{90E2D316-F7C8-4830-A832-C0787958F5AC}" type="presOf" srcId="{0B6B2EC5-E2ED-4739-9E4F-F96B04984D87}" destId="{2FC9D13B-E37A-4063-A1F2-410A2E7743DE}" srcOrd="0" destOrd="0" presId="urn:microsoft.com/office/officeart/2005/8/layout/bList2#1"/>
    <dgm:cxn modelId="{CFACB563-C1CA-4A32-B820-95170C98B6E1}" type="presOf" srcId="{BEFF3582-F723-4F44-9133-50A073A7D58E}" destId="{718D7380-C91C-446A-9761-E5BAB49E6D44}" srcOrd="0" destOrd="1" presId="urn:microsoft.com/office/officeart/2005/8/layout/bList2#1"/>
    <dgm:cxn modelId="{8F43FD26-1C8C-4B9E-9B9B-30EC9663688B}" type="presOf" srcId="{0F772400-6645-476B-8730-97E5B896A72B}" destId="{850D7858-F68F-4A17-A153-DC78462B0F81}" srcOrd="0" destOrd="1" presId="urn:microsoft.com/office/officeart/2005/8/layout/bList2#1"/>
    <dgm:cxn modelId="{9AF947E7-F79E-4F86-90B3-A1E5D6AC992D}" type="presOf" srcId="{D5AEACAA-23EC-441A-8C35-7B0AAF2DBEB4}" destId="{42F5B9B8-F667-4C68-B877-417E5C5D4AE3}" srcOrd="0" destOrd="0" presId="urn:microsoft.com/office/officeart/2005/8/layout/bList2#1"/>
    <dgm:cxn modelId="{9AB5BF2B-7A9D-4848-AC2B-A2F1C738342E}" srcId="{8DA289BD-8C3C-4B7E-ACCB-C16BCE592B0A}" destId="{D5AEACAA-23EC-441A-8C35-7B0AAF2DBEB4}" srcOrd="4" destOrd="0" parTransId="{E882624C-4099-42AF-9164-8DC7F0B3E755}" sibTransId="{9F7160DB-910E-40BE-9807-B343E44FA818}"/>
    <dgm:cxn modelId="{BF6C08A7-FF04-4504-9486-1301797770ED}" type="presOf" srcId="{65B8C9B7-9730-450B-A604-297FDA9CC3A7}" destId="{DB073F84-AD58-4615-A7B9-485ADB88081E}" srcOrd="0" destOrd="0" presId="urn:microsoft.com/office/officeart/2005/8/layout/bList2#1"/>
    <dgm:cxn modelId="{40430B7D-ED5A-4E64-9C57-7305CC737568}" type="presOf" srcId="{4D241944-B8A8-4EDB-8C77-D438AA3090F3}" destId="{5951F056-74E0-445D-92D0-A2FA473F2FC2}" srcOrd="0" destOrd="0" presId="urn:microsoft.com/office/officeart/2005/8/layout/bList2#1"/>
    <dgm:cxn modelId="{5B780D5E-7EEC-4141-84F8-FD767D948979}" srcId="{F9A492D2-F2CC-48C0-9919-ECDB048F4AB9}" destId="{996797C6-DA5A-472F-B67E-6DC116BB0399}" srcOrd="3" destOrd="0" parTransId="{6A5CC622-CDFD-4FEF-B457-8055D1BF16EC}" sibTransId="{DF995121-1E2D-44AE-A6A4-2415F26A98B6}"/>
    <dgm:cxn modelId="{DF0C3178-B73E-4042-B4F5-B6A152CD89A9}" type="presOf" srcId="{7A5A80F4-3A3E-4E41-BF12-67FE6A4FE976}" destId="{2FC9D13B-E37A-4063-A1F2-410A2E7743DE}" srcOrd="0" destOrd="2" presId="urn:microsoft.com/office/officeart/2005/8/layout/bList2#1"/>
    <dgm:cxn modelId="{4F0F8025-4DD7-4EA2-8586-EBAD60AEC39B}" type="presOf" srcId="{D5AEACAA-23EC-441A-8C35-7B0AAF2DBEB4}" destId="{4C17A0D6-DE09-4B3E-895F-CBCB3184C1C2}" srcOrd="1" destOrd="0" presId="urn:microsoft.com/office/officeart/2005/8/layout/bList2#1"/>
    <dgm:cxn modelId="{FFF0D403-7106-4610-ADFA-7796A2461FB6}" type="presOf" srcId="{30E015FE-E4D8-4B30-B501-2F4C17D8A167}" destId="{565B4ADD-8913-48FA-A383-A2C208C54894}" srcOrd="0" destOrd="0" presId="urn:microsoft.com/office/officeart/2005/8/layout/bList2#1"/>
    <dgm:cxn modelId="{4B45D13F-C521-4FDE-B5AA-9A881EC01C04}" srcId="{D750D5F1-DBD8-41DB-BE0D-D5FBA3E5C90D}" destId="{D52B67FB-01DE-43A9-AF23-D5BBBE5EBED4}" srcOrd="0" destOrd="0" parTransId="{FA363117-146D-4457-AC33-0CE5B9F8EDA5}" sibTransId="{5110B402-DF34-40AE-A904-60588CFC5C60}"/>
    <dgm:cxn modelId="{E1E0DCA5-9DEF-48D5-A908-22E737D12039}" type="presOf" srcId="{4D241944-B8A8-4EDB-8C77-D438AA3090F3}" destId="{69D76C5B-9067-4A85-A0A3-CE4EF60CE908}" srcOrd="1" destOrd="0" presId="urn:microsoft.com/office/officeart/2005/8/layout/bList2#1"/>
    <dgm:cxn modelId="{56B2E7D5-4189-4DF3-A2DC-741EA47BD26B}" type="presOf" srcId="{812DCF14-6A0B-452B-BE72-16FA07C017DF}" destId="{A75310B8-A34A-4279-95D4-AE562C6719E4}" srcOrd="0" destOrd="0" presId="urn:microsoft.com/office/officeart/2005/8/layout/bList2#1"/>
    <dgm:cxn modelId="{12BCB5D3-1631-4C53-A7EF-E8B53385A9FD}" type="presOf" srcId="{EC2FE801-E5A1-43AB-B42D-BE6BE9DAC059}" destId="{2FC9D13B-E37A-4063-A1F2-410A2E7743DE}" srcOrd="0" destOrd="1" presId="urn:microsoft.com/office/officeart/2005/8/layout/bList2#1"/>
    <dgm:cxn modelId="{F32E5ABF-04FA-4C41-9878-0AC939F7AB37}" type="presOf" srcId="{C867DA2A-4822-4AF8-BE0B-34263154EADA}" destId="{90149D16-2E5B-45D6-B4B2-7DBA7ACDDFB3}" srcOrd="0" destOrd="0" presId="urn:microsoft.com/office/officeart/2005/8/layout/bList2#1"/>
    <dgm:cxn modelId="{5D567DBA-4C78-44DA-9576-B722756E1D43}" type="presOf" srcId="{98036223-C30D-462B-A08E-C1C7D3439E86}" destId="{9D058F8A-CE7B-402A-B8AC-70792DEF945F}" srcOrd="0" destOrd="2" presId="urn:microsoft.com/office/officeart/2005/8/layout/bList2#1"/>
    <dgm:cxn modelId="{7B6F3F71-2BC9-4B40-A95F-7333993759B2}" type="presOf" srcId="{9F7160DB-910E-40BE-9807-B343E44FA818}" destId="{6878E88C-39AA-4FC5-B314-6876B7F2AB0A}" srcOrd="0" destOrd="0" presId="urn:microsoft.com/office/officeart/2005/8/layout/bList2#1"/>
    <dgm:cxn modelId="{02F3EE67-3BE9-4951-801D-ECAAE81581C6}" srcId="{F9A492D2-F2CC-48C0-9919-ECDB048F4AB9}" destId="{98036223-C30D-462B-A08E-C1C7D3439E86}" srcOrd="2" destOrd="0" parTransId="{884FDE79-E0F3-4806-8278-67DF0ADAC1A2}" sibTransId="{BC41C8D8-72C4-4DEE-890B-B6D113D661C5}"/>
    <dgm:cxn modelId="{EB63DDE9-6FDD-44AD-963A-3DDF87255D47}" type="presParOf" srcId="{D02E0956-924F-4689-9D9F-2A0FFC85208E}" destId="{AD44C993-4ABD-499C-AFBC-4A7C2E81C36D}" srcOrd="0" destOrd="0" presId="urn:microsoft.com/office/officeart/2005/8/layout/bList2#1"/>
    <dgm:cxn modelId="{27E2E7AF-239F-4ECE-B96D-8B19A7A1A3F9}" type="presParOf" srcId="{AD44C993-4ABD-499C-AFBC-4A7C2E81C36D}" destId="{850D7858-F68F-4A17-A153-DC78462B0F81}" srcOrd="0" destOrd="0" presId="urn:microsoft.com/office/officeart/2005/8/layout/bList2#1"/>
    <dgm:cxn modelId="{C0019C8D-2075-4CF6-BF91-C23F754FF617}" type="presParOf" srcId="{AD44C993-4ABD-499C-AFBC-4A7C2E81C36D}" destId="{3296D178-1DE2-4B93-817C-BE0DAF3A4781}" srcOrd="1" destOrd="0" presId="urn:microsoft.com/office/officeart/2005/8/layout/bList2#1"/>
    <dgm:cxn modelId="{DC146F69-DEAE-4FFE-A23D-AD1BF773C2D4}" type="presParOf" srcId="{AD44C993-4ABD-499C-AFBC-4A7C2E81C36D}" destId="{87FFE2B7-EBA7-43B4-9FE2-A70860B47C11}" srcOrd="2" destOrd="0" presId="urn:microsoft.com/office/officeart/2005/8/layout/bList2#1"/>
    <dgm:cxn modelId="{5904AABE-5022-496A-8BFF-BB3EF459F2FF}" type="presParOf" srcId="{AD44C993-4ABD-499C-AFBC-4A7C2E81C36D}" destId="{00FFB892-10FD-44FD-B7D4-9738A266FB40}" srcOrd="3" destOrd="0" presId="urn:microsoft.com/office/officeart/2005/8/layout/bList2#1"/>
    <dgm:cxn modelId="{2C351C6C-0593-4B7B-BCC9-7E0DA0AC03F5}" type="presParOf" srcId="{D02E0956-924F-4689-9D9F-2A0FFC85208E}" destId="{565B4ADD-8913-48FA-A383-A2C208C54894}" srcOrd="1" destOrd="0" presId="urn:microsoft.com/office/officeart/2005/8/layout/bList2#1"/>
    <dgm:cxn modelId="{EEC188E0-8F85-4A43-A6E6-BA58C588E97C}" type="presParOf" srcId="{D02E0956-924F-4689-9D9F-2A0FFC85208E}" destId="{191BF55E-E41A-42B1-BEF1-2860CBBC29AB}" srcOrd="2" destOrd="0" presId="urn:microsoft.com/office/officeart/2005/8/layout/bList2#1"/>
    <dgm:cxn modelId="{C3BA55ED-D6D5-4BE0-B3F3-09088E25F0E7}" type="presParOf" srcId="{191BF55E-E41A-42B1-BEF1-2860CBBC29AB}" destId="{718D7380-C91C-446A-9761-E5BAB49E6D44}" srcOrd="0" destOrd="0" presId="urn:microsoft.com/office/officeart/2005/8/layout/bList2#1"/>
    <dgm:cxn modelId="{74018B15-86C6-4E46-9017-DF6DD97C9368}" type="presParOf" srcId="{191BF55E-E41A-42B1-BEF1-2860CBBC29AB}" destId="{FE9C0ADC-50C5-4ECE-8FE4-F361B49BBFB1}" srcOrd="1" destOrd="0" presId="urn:microsoft.com/office/officeart/2005/8/layout/bList2#1"/>
    <dgm:cxn modelId="{D2F0E828-F36D-417F-85D8-EA786F04946F}" type="presParOf" srcId="{191BF55E-E41A-42B1-BEF1-2860CBBC29AB}" destId="{C3638AD3-F22B-4A95-B4D8-9A6B6F731095}" srcOrd="2" destOrd="0" presId="urn:microsoft.com/office/officeart/2005/8/layout/bList2#1"/>
    <dgm:cxn modelId="{E0580FE1-42E9-4D4E-9BD1-C39230E5C924}" type="presParOf" srcId="{191BF55E-E41A-42B1-BEF1-2860CBBC29AB}" destId="{5D3E13EF-D349-4505-8F18-9B13CB91594F}" srcOrd="3" destOrd="0" presId="urn:microsoft.com/office/officeart/2005/8/layout/bList2#1"/>
    <dgm:cxn modelId="{F9ED0208-0CD3-4037-BAF9-63CF44278360}" type="presParOf" srcId="{D02E0956-924F-4689-9D9F-2A0FFC85208E}" destId="{A75310B8-A34A-4279-95D4-AE562C6719E4}" srcOrd="3" destOrd="0" presId="urn:microsoft.com/office/officeart/2005/8/layout/bList2#1"/>
    <dgm:cxn modelId="{8F9320D0-8908-469C-9BEC-09B733D906B7}" type="presParOf" srcId="{D02E0956-924F-4689-9D9F-2A0FFC85208E}" destId="{D8604417-E5E7-4B25-864C-DE9B4F74AF86}" srcOrd="4" destOrd="0" presId="urn:microsoft.com/office/officeart/2005/8/layout/bList2#1"/>
    <dgm:cxn modelId="{ADB1B0E0-60C0-4A42-AD71-5ECB3384AC74}" type="presParOf" srcId="{D8604417-E5E7-4B25-864C-DE9B4F74AF86}" destId="{0CABFCA7-E8DD-439E-91AE-B3368832027F}" srcOrd="0" destOrd="0" presId="urn:microsoft.com/office/officeart/2005/8/layout/bList2#1"/>
    <dgm:cxn modelId="{BD822E80-9145-481A-8B26-3F175D954F2F}" type="presParOf" srcId="{D8604417-E5E7-4B25-864C-DE9B4F74AF86}" destId="{5951F056-74E0-445D-92D0-A2FA473F2FC2}" srcOrd="1" destOrd="0" presId="urn:microsoft.com/office/officeart/2005/8/layout/bList2#1"/>
    <dgm:cxn modelId="{F0871721-D2C6-4691-B2BE-8E721618AD09}" type="presParOf" srcId="{D8604417-E5E7-4B25-864C-DE9B4F74AF86}" destId="{69D76C5B-9067-4A85-A0A3-CE4EF60CE908}" srcOrd="2" destOrd="0" presId="urn:microsoft.com/office/officeart/2005/8/layout/bList2#1"/>
    <dgm:cxn modelId="{1E5FCF22-7E8E-4215-8CFC-1727333A44A8}" type="presParOf" srcId="{D8604417-E5E7-4B25-864C-DE9B4F74AF86}" destId="{63F04B59-4CDA-4388-B350-2A41D08D24F0}" srcOrd="3" destOrd="0" presId="urn:microsoft.com/office/officeart/2005/8/layout/bList2#1"/>
    <dgm:cxn modelId="{BD72BD12-B88A-45E4-B556-478E16B1468B}" type="presParOf" srcId="{D02E0956-924F-4689-9D9F-2A0FFC85208E}" destId="{28596EBF-FD25-4568-A9C4-B18501AA183E}" srcOrd="5" destOrd="0" presId="urn:microsoft.com/office/officeart/2005/8/layout/bList2#1"/>
    <dgm:cxn modelId="{1927A080-84BA-4543-9BA7-6AC40B52521C}" type="presParOf" srcId="{D02E0956-924F-4689-9D9F-2A0FFC85208E}" destId="{6BCFDCB0-F18B-4B8D-860F-EBD19CD292BC}" srcOrd="6" destOrd="0" presId="urn:microsoft.com/office/officeart/2005/8/layout/bList2#1"/>
    <dgm:cxn modelId="{A7EAD1E4-8645-4605-9CE2-5DF52C1B7D4A}" type="presParOf" srcId="{6BCFDCB0-F18B-4B8D-860F-EBD19CD292BC}" destId="{2FC9D13B-E37A-4063-A1F2-410A2E7743DE}" srcOrd="0" destOrd="0" presId="urn:microsoft.com/office/officeart/2005/8/layout/bList2#1"/>
    <dgm:cxn modelId="{4B8B1996-D815-4C5D-A76D-F60AAB0EF90F}" type="presParOf" srcId="{6BCFDCB0-F18B-4B8D-860F-EBD19CD292BC}" destId="{1EA075A0-4641-4C72-8FE5-9839521FF748}" srcOrd="1" destOrd="0" presId="urn:microsoft.com/office/officeart/2005/8/layout/bList2#1"/>
    <dgm:cxn modelId="{EC82D482-7426-4063-88F1-9B3BB2969EDA}" type="presParOf" srcId="{6BCFDCB0-F18B-4B8D-860F-EBD19CD292BC}" destId="{4F406C01-390C-488E-B0C8-F08C1D7EECD4}" srcOrd="2" destOrd="0" presId="urn:microsoft.com/office/officeart/2005/8/layout/bList2#1"/>
    <dgm:cxn modelId="{36FA70E3-E3AC-435B-85FE-DB96E9C5F92C}" type="presParOf" srcId="{6BCFDCB0-F18B-4B8D-860F-EBD19CD292BC}" destId="{B6853D01-36F3-4E3D-B5AE-51E66A219D42}" srcOrd="3" destOrd="0" presId="urn:microsoft.com/office/officeart/2005/8/layout/bList2#1"/>
    <dgm:cxn modelId="{36E6E2AF-6120-4183-B549-A2BB37516FC3}" type="presParOf" srcId="{D02E0956-924F-4689-9D9F-2A0FFC85208E}" destId="{90149D16-2E5B-45D6-B4B2-7DBA7ACDDFB3}" srcOrd="7" destOrd="0" presId="urn:microsoft.com/office/officeart/2005/8/layout/bList2#1"/>
    <dgm:cxn modelId="{AC7D3595-D42A-496D-977B-CFB34D001CDC}" type="presParOf" srcId="{D02E0956-924F-4689-9D9F-2A0FFC85208E}" destId="{71922DD8-442A-4477-893E-ECF011702602}" srcOrd="8" destOrd="0" presId="urn:microsoft.com/office/officeart/2005/8/layout/bList2#1"/>
    <dgm:cxn modelId="{90B69B3A-3AAF-4AB6-98B2-D1E82F79CEFD}" type="presParOf" srcId="{71922DD8-442A-4477-893E-ECF011702602}" destId="{DB073F84-AD58-4615-A7B9-485ADB88081E}" srcOrd="0" destOrd="0" presId="urn:microsoft.com/office/officeart/2005/8/layout/bList2#1"/>
    <dgm:cxn modelId="{8EF9EDCB-1F97-4626-8E90-4BD189FFBC41}" type="presParOf" srcId="{71922DD8-442A-4477-893E-ECF011702602}" destId="{42F5B9B8-F667-4C68-B877-417E5C5D4AE3}" srcOrd="1" destOrd="0" presId="urn:microsoft.com/office/officeart/2005/8/layout/bList2#1"/>
    <dgm:cxn modelId="{A528FEEE-E109-4EC2-B287-AC7EB7D2CD47}" type="presParOf" srcId="{71922DD8-442A-4477-893E-ECF011702602}" destId="{4C17A0D6-DE09-4B3E-895F-CBCB3184C1C2}" srcOrd="2" destOrd="0" presId="urn:microsoft.com/office/officeart/2005/8/layout/bList2#1"/>
    <dgm:cxn modelId="{AA3B274A-9751-4251-AB61-FFBB147A32F1}" type="presParOf" srcId="{71922DD8-442A-4477-893E-ECF011702602}" destId="{27D59198-CEAE-4BDB-A422-53E3FD07058C}" srcOrd="3" destOrd="0" presId="urn:microsoft.com/office/officeart/2005/8/layout/bList2#1"/>
    <dgm:cxn modelId="{166ECD84-B0A6-4BB1-A5FC-32425CC79551}" type="presParOf" srcId="{D02E0956-924F-4689-9D9F-2A0FFC85208E}" destId="{6878E88C-39AA-4FC5-B314-6876B7F2AB0A}" srcOrd="9" destOrd="0" presId="urn:microsoft.com/office/officeart/2005/8/layout/bList2#1"/>
    <dgm:cxn modelId="{9F119064-99C3-4516-A7A0-398C5FB03A75}" type="presParOf" srcId="{D02E0956-924F-4689-9D9F-2A0FFC85208E}" destId="{42C774E3-3E9A-4560-9990-F1928641B362}" srcOrd="10" destOrd="0" presId="urn:microsoft.com/office/officeart/2005/8/layout/bList2#1"/>
    <dgm:cxn modelId="{92BF8D58-2BEF-4145-A917-B54B8D563D48}" type="presParOf" srcId="{42C774E3-3E9A-4560-9990-F1928641B362}" destId="{9D058F8A-CE7B-402A-B8AC-70792DEF945F}" srcOrd="0" destOrd="0" presId="urn:microsoft.com/office/officeart/2005/8/layout/bList2#1"/>
    <dgm:cxn modelId="{483D6846-B249-49D5-B712-347C0C17776C}" type="presParOf" srcId="{42C774E3-3E9A-4560-9990-F1928641B362}" destId="{F6006F98-C1BE-4CF6-B240-DB27567EDBB8}" srcOrd="1" destOrd="0" presId="urn:microsoft.com/office/officeart/2005/8/layout/bList2#1"/>
    <dgm:cxn modelId="{1C79C21B-D311-4C44-A4EA-44F3E9F0C13B}" type="presParOf" srcId="{42C774E3-3E9A-4560-9990-F1928641B362}" destId="{D3E9C890-789B-4CB5-9FCF-108A26AD4C37}" srcOrd="2" destOrd="0" presId="urn:microsoft.com/office/officeart/2005/8/layout/bList2#1"/>
    <dgm:cxn modelId="{92920E45-FA84-48FA-BAA1-29ABBC333611}" type="presParOf" srcId="{42C774E3-3E9A-4560-9990-F1928641B362}" destId="{62630BB8-F2DC-4CCA-B7B5-8B951A62B2C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B295F-86A1-4DE1-B190-88247618AB2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8383C0-D6FB-4E3F-94AE-6B23474C8365}">
      <dgm:prSet phldrT="[Текст]"/>
      <dgm:spPr/>
      <dgm:t>
        <a:bodyPr/>
        <a:lstStyle/>
        <a:p>
          <a:r>
            <a:rPr lang="ru-RU" dirty="0" smtClean="0"/>
            <a:t>Оценщику: для подготовки Отчета об оценке</a:t>
          </a:r>
          <a:endParaRPr lang="ru-RU" dirty="0"/>
        </a:p>
      </dgm:t>
    </dgm:pt>
    <dgm:pt modelId="{FF8821F9-FD56-44DA-BB99-BADA780D8455}" type="parTrans" cxnId="{726CF3B2-4D68-45F2-AAAD-1406B75381FB}">
      <dgm:prSet/>
      <dgm:spPr/>
      <dgm:t>
        <a:bodyPr/>
        <a:lstStyle/>
        <a:p>
          <a:endParaRPr lang="ru-RU"/>
        </a:p>
      </dgm:t>
    </dgm:pt>
    <dgm:pt modelId="{E1B117CA-64A2-4BDB-A873-0F06719A2BFE}" type="sibTrans" cxnId="{726CF3B2-4D68-45F2-AAAD-1406B75381FB}">
      <dgm:prSet/>
      <dgm:spPr/>
      <dgm:t>
        <a:bodyPr/>
        <a:lstStyle/>
        <a:p>
          <a:endParaRPr lang="ru-RU"/>
        </a:p>
      </dgm:t>
    </dgm:pt>
    <dgm:pt modelId="{AF42376F-9DF4-40C3-BE20-B3532ACAA6CC}">
      <dgm:prSet phldrT="[Текст]"/>
      <dgm:spPr/>
      <dgm:t>
        <a:bodyPr/>
        <a:lstStyle/>
        <a:p>
          <a:r>
            <a:rPr lang="ru-RU" dirty="0" smtClean="0"/>
            <a:t>Банку: для мониторинга залогов, подтверждения реальности </a:t>
          </a:r>
          <a:r>
            <a:rPr lang="ru-RU" smtClean="0"/>
            <a:t>ведения бизнеса</a:t>
          </a:r>
          <a:endParaRPr lang="ru-RU" dirty="0"/>
        </a:p>
      </dgm:t>
    </dgm:pt>
    <dgm:pt modelId="{94F7B901-27A9-46D2-A5E0-23FFB807A1A1}" type="parTrans" cxnId="{E27227A2-0943-487E-A9E1-2A79756641DE}">
      <dgm:prSet/>
      <dgm:spPr/>
      <dgm:t>
        <a:bodyPr/>
        <a:lstStyle/>
        <a:p>
          <a:endParaRPr lang="ru-RU"/>
        </a:p>
      </dgm:t>
    </dgm:pt>
    <dgm:pt modelId="{D36A8D61-DDE4-4169-B391-1A14DFC80A4D}" type="sibTrans" cxnId="{E27227A2-0943-487E-A9E1-2A79756641DE}">
      <dgm:prSet/>
      <dgm:spPr/>
      <dgm:t>
        <a:bodyPr/>
        <a:lstStyle/>
        <a:p>
          <a:endParaRPr lang="ru-RU"/>
        </a:p>
      </dgm:t>
    </dgm:pt>
    <dgm:pt modelId="{2A96FFC8-354E-4498-8CD1-F3BB60B9DE1C}">
      <dgm:prSet/>
      <dgm:spPr/>
      <dgm:t>
        <a:bodyPr/>
        <a:lstStyle/>
        <a:p>
          <a:r>
            <a:rPr lang="ru-RU" dirty="0" smtClean="0"/>
            <a:t>Клиенту: для минимизации контактов с оценщиком </a:t>
          </a:r>
          <a:endParaRPr lang="ru-RU" dirty="0"/>
        </a:p>
      </dgm:t>
    </dgm:pt>
    <dgm:pt modelId="{AB8273D9-86CB-45D8-80AC-C83FDB098709}" type="parTrans" cxnId="{966875E7-F0EE-44A1-8DD0-E120E23BB183}">
      <dgm:prSet/>
      <dgm:spPr/>
      <dgm:t>
        <a:bodyPr/>
        <a:lstStyle/>
        <a:p>
          <a:endParaRPr lang="ru-RU"/>
        </a:p>
      </dgm:t>
    </dgm:pt>
    <dgm:pt modelId="{98FAAE0C-98FA-42FB-8C78-36D31CE4B274}" type="sibTrans" cxnId="{966875E7-F0EE-44A1-8DD0-E120E23BB183}">
      <dgm:prSet/>
      <dgm:spPr/>
      <dgm:t>
        <a:bodyPr/>
        <a:lstStyle/>
        <a:p>
          <a:endParaRPr lang="ru-RU"/>
        </a:p>
      </dgm:t>
    </dgm:pt>
    <dgm:pt modelId="{768FA38D-4C92-41C8-A4C7-6989F46C3042}" type="pres">
      <dgm:prSet presAssocID="{BF8B295F-86A1-4DE1-B190-88247618AB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57A80-1E16-41EF-AF27-E7ECFF4B0533}" type="pres">
      <dgm:prSet presAssocID="{B88383C0-D6FB-4E3F-94AE-6B23474C8365}" presName="parentLin" presStyleCnt="0"/>
      <dgm:spPr/>
    </dgm:pt>
    <dgm:pt modelId="{57926E55-7706-457C-9DE2-32F259680BE4}" type="pres">
      <dgm:prSet presAssocID="{B88383C0-D6FB-4E3F-94AE-6B23474C83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808649-EEA2-4F50-8F0B-EC2AA337026F}" type="pres">
      <dgm:prSet presAssocID="{B88383C0-D6FB-4E3F-94AE-6B23474C836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C14D5-5F41-4440-9B29-9DB8A7F6AD8B}" type="pres">
      <dgm:prSet presAssocID="{B88383C0-D6FB-4E3F-94AE-6B23474C8365}" presName="negativeSpace" presStyleCnt="0"/>
      <dgm:spPr/>
    </dgm:pt>
    <dgm:pt modelId="{6DE9BDD1-0665-486C-80E2-49C5548D473B}" type="pres">
      <dgm:prSet presAssocID="{B88383C0-D6FB-4E3F-94AE-6B23474C8365}" presName="childText" presStyleLbl="conFgAcc1" presStyleIdx="0" presStyleCnt="3">
        <dgm:presLayoutVars>
          <dgm:bulletEnabled val="1"/>
        </dgm:presLayoutVars>
      </dgm:prSet>
      <dgm:spPr/>
    </dgm:pt>
    <dgm:pt modelId="{16C00E2E-0DD7-4B15-8DDE-84D8E4894BE8}" type="pres">
      <dgm:prSet presAssocID="{E1B117CA-64A2-4BDB-A873-0F06719A2BFE}" presName="spaceBetweenRectangles" presStyleCnt="0"/>
      <dgm:spPr/>
    </dgm:pt>
    <dgm:pt modelId="{BBAA9627-BE5D-431B-8DE1-CB42D5C7C240}" type="pres">
      <dgm:prSet presAssocID="{AF42376F-9DF4-40C3-BE20-B3532ACAA6CC}" presName="parentLin" presStyleCnt="0"/>
      <dgm:spPr/>
    </dgm:pt>
    <dgm:pt modelId="{CF7CACBB-16A6-49C2-846D-4829836C5029}" type="pres">
      <dgm:prSet presAssocID="{AF42376F-9DF4-40C3-BE20-B3532ACAA6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BA7FA3-DABD-437C-9BB8-6A22342A760B}" type="pres">
      <dgm:prSet presAssocID="{AF42376F-9DF4-40C3-BE20-B3532ACAA6CC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5D68-61E0-4182-A482-A2821D65FF84}" type="pres">
      <dgm:prSet presAssocID="{AF42376F-9DF4-40C3-BE20-B3532ACAA6CC}" presName="negativeSpace" presStyleCnt="0"/>
      <dgm:spPr/>
    </dgm:pt>
    <dgm:pt modelId="{A8F846B0-48C5-458F-9E76-A0C81F3728B2}" type="pres">
      <dgm:prSet presAssocID="{AF42376F-9DF4-40C3-BE20-B3532ACAA6CC}" presName="childText" presStyleLbl="conFgAcc1" presStyleIdx="1" presStyleCnt="3">
        <dgm:presLayoutVars>
          <dgm:bulletEnabled val="1"/>
        </dgm:presLayoutVars>
      </dgm:prSet>
      <dgm:spPr/>
    </dgm:pt>
    <dgm:pt modelId="{F1C3290C-2469-477D-93E7-5839593F3433}" type="pres">
      <dgm:prSet presAssocID="{D36A8D61-DDE4-4169-B391-1A14DFC80A4D}" presName="spaceBetweenRectangles" presStyleCnt="0"/>
      <dgm:spPr/>
    </dgm:pt>
    <dgm:pt modelId="{9C4A2C8C-34F3-449E-AA8F-2F5BAB4FA227}" type="pres">
      <dgm:prSet presAssocID="{2A96FFC8-354E-4498-8CD1-F3BB60B9DE1C}" presName="parentLin" presStyleCnt="0"/>
      <dgm:spPr/>
    </dgm:pt>
    <dgm:pt modelId="{5FC219F9-0B80-4DC4-AC67-FC59A6779145}" type="pres">
      <dgm:prSet presAssocID="{2A96FFC8-354E-4498-8CD1-F3BB60B9DE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DBCE9E-7905-4386-AAC0-50EEF193D835}" type="pres">
      <dgm:prSet presAssocID="{2A96FFC8-354E-4498-8CD1-F3BB60B9DE1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A529A-0717-4F5F-86EF-5C2A2F376A5D}" type="pres">
      <dgm:prSet presAssocID="{2A96FFC8-354E-4498-8CD1-F3BB60B9DE1C}" presName="negativeSpace" presStyleCnt="0"/>
      <dgm:spPr/>
    </dgm:pt>
    <dgm:pt modelId="{566DF858-E9B2-42EB-A2C0-B24BF3596D74}" type="pres">
      <dgm:prSet presAssocID="{2A96FFC8-354E-4498-8CD1-F3BB60B9DE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7227A2-0943-487E-A9E1-2A79756641DE}" srcId="{BF8B295F-86A1-4DE1-B190-88247618AB25}" destId="{AF42376F-9DF4-40C3-BE20-B3532ACAA6CC}" srcOrd="1" destOrd="0" parTransId="{94F7B901-27A9-46D2-A5E0-23FFB807A1A1}" sibTransId="{D36A8D61-DDE4-4169-B391-1A14DFC80A4D}"/>
    <dgm:cxn modelId="{966875E7-F0EE-44A1-8DD0-E120E23BB183}" srcId="{BF8B295F-86A1-4DE1-B190-88247618AB25}" destId="{2A96FFC8-354E-4498-8CD1-F3BB60B9DE1C}" srcOrd="2" destOrd="0" parTransId="{AB8273D9-86CB-45D8-80AC-C83FDB098709}" sibTransId="{98FAAE0C-98FA-42FB-8C78-36D31CE4B274}"/>
    <dgm:cxn modelId="{42B6D581-6301-4B85-93E3-8305D1D17244}" type="presOf" srcId="{BF8B295F-86A1-4DE1-B190-88247618AB25}" destId="{768FA38D-4C92-41C8-A4C7-6989F46C3042}" srcOrd="0" destOrd="0" presId="urn:microsoft.com/office/officeart/2005/8/layout/list1"/>
    <dgm:cxn modelId="{47EBAF46-3078-4228-9AF7-01208A92B427}" type="presOf" srcId="{B88383C0-D6FB-4E3F-94AE-6B23474C8365}" destId="{31808649-EEA2-4F50-8F0B-EC2AA337026F}" srcOrd="1" destOrd="0" presId="urn:microsoft.com/office/officeart/2005/8/layout/list1"/>
    <dgm:cxn modelId="{F5EFFCD3-B93B-4100-809A-8BC54ECC4DAC}" type="presOf" srcId="{AF42376F-9DF4-40C3-BE20-B3532ACAA6CC}" destId="{D2BA7FA3-DABD-437C-9BB8-6A22342A760B}" srcOrd="1" destOrd="0" presId="urn:microsoft.com/office/officeart/2005/8/layout/list1"/>
    <dgm:cxn modelId="{62AC26E7-B0AA-49CA-B239-A22977CFAD5E}" type="presOf" srcId="{B88383C0-D6FB-4E3F-94AE-6B23474C8365}" destId="{57926E55-7706-457C-9DE2-32F259680BE4}" srcOrd="0" destOrd="0" presId="urn:microsoft.com/office/officeart/2005/8/layout/list1"/>
    <dgm:cxn modelId="{37577847-6B42-484E-A216-EF572749B0CC}" type="presOf" srcId="{AF42376F-9DF4-40C3-BE20-B3532ACAA6CC}" destId="{CF7CACBB-16A6-49C2-846D-4829836C5029}" srcOrd="0" destOrd="0" presId="urn:microsoft.com/office/officeart/2005/8/layout/list1"/>
    <dgm:cxn modelId="{726CF3B2-4D68-45F2-AAAD-1406B75381FB}" srcId="{BF8B295F-86A1-4DE1-B190-88247618AB25}" destId="{B88383C0-D6FB-4E3F-94AE-6B23474C8365}" srcOrd="0" destOrd="0" parTransId="{FF8821F9-FD56-44DA-BB99-BADA780D8455}" sibTransId="{E1B117CA-64A2-4BDB-A873-0F06719A2BFE}"/>
    <dgm:cxn modelId="{E2649132-3A71-4C83-AE14-2C4AAC61467F}" type="presOf" srcId="{2A96FFC8-354E-4498-8CD1-F3BB60B9DE1C}" destId="{A0DBCE9E-7905-4386-AAC0-50EEF193D835}" srcOrd="1" destOrd="0" presId="urn:microsoft.com/office/officeart/2005/8/layout/list1"/>
    <dgm:cxn modelId="{35B8C4E4-4C2A-4F02-81F8-1F98DC2E123B}" type="presOf" srcId="{2A96FFC8-354E-4498-8CD1-F3BB60B9DE1C}" destId="{5FC219F9-0B80-4DC4-AC67-FC59A6779145}" srcOrd="0" destOrd="0" presId="urn:microsoft.com/office/officeart/2005/8/layout/list1"/>
    <dgm:cxn modelId="{A0E1A7FB-5EC0-4DBC-A1AA-1038DFF28662}" type="presParOf" srcId="{768FA38D-4C92-41C8-A4C7-6989F46C3042}" destId="{15157A80-1E16-41EF-AF27-E7ECFF4B0533}" srcOrd="0" destOrd="0" presId="urn:microsoft.com/office/officeart/2005/8/layout/list1"/>
    <dgm:cxn modelId="{5D6EEBA0-631E-481F-912F-6EFA2C629564}" type="presParOf" srcId="{15157A80-1E16-41EF-AF27-E7ECFF4B0533}" destId="{57926E55-7706-457C-9DE2-32F259680BE4}" srcOrd="0" destOrd="0" presId="urn:microsoft.com/office/officeart/2005/8/layout/list1"/>
    <dgm:cxn modelId="{0DF295AD-1578-4246-B21F-EB135F524987}" type="presParOf" srcId="{15157A80-1E16-41EF-AF27-E7ECFF4B0533}" destId="{31808649-EEA2-4F50-8F0B-EC2AA337026F}" srcOrd="1" destOrd="0" presId="urn:microsoft.com/office/officeart/2005/8/layout/list1"/>
    <dgm:cxn modelId="{CDE7BFAE-7570-425F-BEF2-E5C0511DB33B}" type="presParOf" srcId="{768FA38D-4C92-41C8-A4C7-6989F46C3042}" destId="{FCCC14D5-5F41-4440-9B29-9DB8A7F6AD8B}" srcOrd="1" destOrd="0" presId="urn:microsoft.com/office/officeart/2005/8/layout/list1"/>
    <dgm:cxn modelId="{FB35741C-F918-49E4-B108-C92E57DA3F18}" type="presParOf" srcId="{768FA38D-4C92-41C8-A4C7-6989F46C3042}" destId="{6DE9BDD1-0665-486C-80E2-49C5548D473B}" srcOrd="2" destOrd="0" presId="urn:microsoft.com/office/officeart/2005/8/layout/list1"/>
    <dgm:cxn modelId="{2E3DEB91-29AD-48F5-94C5-2B2569CDC896}" type="presParOf" srcId="{768FA38D-4C92-41C8-A4C7-6989F46C3042}" destId="{16C00E2E-0DD7-4B15-8DDE-84D8E4894BE8}" srcOrd="3" destOrd="0" presId="urn:microsoft.com/office/officeart/2005/8/layout/list1"/>
    <dgm:cxn modelId="{A317DDA6-AF6C-42FD-BDA3-D3E702ED6E47}" type="presParOf" srcId="{768FA38D-4C92-41C8-A4C7-6989F46C3042}" destId="{BBAA9627-BE5D-431B-8DE1-CB42D5C7C240}" srcOrd="4" destOrd="0" presId="urn:microsoft.com/office/officeart/2005/8/layout/list1"/>
    <dgm:cxn modelId="{31A6CF73-84B9-447C-A4DF-63D3D6442B98}" type="presParOf" srcId="{BBAA9627-BE5D-431B-8DE1-CB42D5C7C240}" destId="{CF7CACBB-16A6-49C2-846D-4829836C5029}" srcOrd="0" destOrd="0" presId="urn:microsoft.com/office/officeart/2005/8/layout/list1"/>
    <dgm:cxn modelId="{E5F3B05E-11F8-4925-AF0D-BAEF65481C21}" type="presParOf" srcId="{BBAA9627-BE5D-431B-8DE1-CB42D5C7C240}" destId="{D2BA7FA3-DABD-437C-9BB8-6A22342A760B}" srcOrd="1" destOrd="0" presId="urn:microsoft.com/office/officeart/2005/8/layout/list1"/>
    <dgm:cxn modelId="{7B5F84D9-773C-4941-8273-8B7AF7E42A1E}" type="presParOf" srcId="{768FA38D-4C92-41C8-A4C7-6989F46C3042}" destId="{A8385D68-61E0-4182-A482-A2821D65FF84}" srcOrd="5" destOrd="0" presId="urn:microsoft.com/office/officeart/2005/8/layout/list1"/>
    <dgm:cxn modelId="{86BCF210-A245-422E-AC45-1CC2F581C8D0}" type="presParOf" srcId="{768FA38D-4C92-41C8-A4C7-6989F46C3042}" destId="{A8F846B0-48C5-458F-9E76-A0C81F3728B2}" srcOrd="6" destOrd="0" presId="urn:microsoft.com/office/officeart/2005/8/layout/list1"/>
    <dgm:cxn modelId="{28864D53-E90A-462F-A622-C4F0A0FB9C9D}" type="presParOf" srcId="{768FA38D-4C92-41C8-A4C7-6989F46C3042}" destId="{F1C3290C-2469-477D-93E7-5839593F3433}" srcOrd="7" destOrd="0" presId="urn:microsoft.com/office/officeart/2005/8/layout/list1"/>
    <dgm:cxn modelId="{0E8E741E-B61A-4945-B534-017F47A6898C}" type="presParOf" srcId="{768FA38D-4C92-41C8-A4C7-6989F46C3042}" destId="{9C4A2C8C-34F3-449E-AA8F-2F5BAB4FA227}" srcOrd="8" destOrd="0" presId="urn:microsoft.com/office/officeart/2005/8/layout/list1"/>
    <dgm:cxn modelId="{014BC022-87A9-45CF-9599-580D32823F59}" type="presParOf" srcId="{9C4A2C8C-34F3-449E-AA8F-2F5BAB4FA227}" destId="{5FC219F9-0B80-4DC4-AC67-FC59A6779145}" srcOrd="0" destOrd="0" presId="urn:microsoft.com/office/officeart/2005/8/layout/list1"/>
    <dgm:cxn modelId="{F8DC9CBA-67FC-485D-9E80-4C30C83429AE}" type="presParOf" srcId="{9C4A2C8C-34F3-449E-AA8F-2F5BAB4FA227}" destId="{A0DBCE9E-7905-4386-AAC0-50EEF193D835}" srcOrd="1" destOrd="0" presId="urn:microsoft.com/office/officeart/2005/8/layout/list1"/>
    <dgm:cxn modelId="{7D77B876-6395-4D8C-ACFF-56DC8504FF19}" type="presParOf" srcId="{768FA38D-4C92-41C8-A4C7-6989F46C3042}" destId="{AC5A529A-0717-4F5F-86EF-5C2A2F376A5D}" srcOrd="9" destOrd="0" presId="urn:microsoft.com/office/officeart/2005/8/layout/list1"/>
    <dgm:cxn modelId="{580485CC-A766-4642-AFEC-CDA104FC1EE5}" type="presParOf" srcId="{768FA38D-4C92-41C8-A4C7-6989F46C3042}" destId="{566DF858-E9B2-42EB-A2C0-B24BF3596D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33D01-A6B3-46FC-96DB-64FF2B2279B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CDE2B55-95CD-43BD-AF7C-19F01C1AC4D7}">
      <dgm:prSet phldrT="[Текст]" custT="1"/>
      <dgm:spPr/>
      <dgm:t>
        <a:bodyPr/>
        <a:lstStyle/>
        <a:p>
          <a:r>
            <a:rPr lang="ru-RU" sz="4000" dirty="0" smtClean="0"/>
            <a:t>Сотрудник банк</a:t>
          </a:r>
          <a:endParaRPr lang="ru-RU" sz="4000" dirty="0"/>
        </a:p>
      </dgm:t>
    </dgm:pt>
    <dgm:pt modelId="{31D3FD3E-0451-4F63-8D2F-BE854C0EBD10}" type="parTrans" cxnId="{6A2D19E9-B04E-43AC-BB29-820D0E21E4E8}">
      <dgm:prSet/>
      <dgm:spPr/>
      <dgm:t>
        <a:bodyPr/>
        <a:lstStyle/>
        <a:p>
          <a:endParaRPr lang="ru-RU"/>
        </a:p>
      </dgm:t>
    </dgm:pt>
    <dgm:pt modelId="{F4620183-3AD5-45C3-82F8-A5EF9085F177}" type="sibTrans" cxnId="{6A2D19E9-B04E-43AC-BB29-820D0E21E4E8}">
      <dgm:prSet/>
      <dgm:spPr/>
      <dgm:t>
        <a:bodyPr/>
        <a:lstStyle/>
        <a:p>
          <a:endParaRPr lang="ru-RU"/>
        </a:p>
      </dgm:t>
    </dgm:pt>
    <dgm:pt modelId="{0534CA8E-5171-4878-8D77-A7615437164B}">
      <dgm:prSet phldrT="[Текст]" custT="1"/>
      <dgm:spPr/>
      <dgm:t>
        <a:bodyPr/>
        <a:lstStyle/>
        <a:p>
          <a:r>
            <a:rPr lang="ru-RU" sz="4000" dirty="0" smtClean="0"/>
            <a:t>Клиент</a:t>
          </a:r>
          <a:r>
            <a:rPr lang="ru-RU" sz="5500" dirty="0" smtClean="0"/>
            <a:t> </a:t>
          </a:r>
          <a:endParaRPr lang="ru-RU" sz="5500" dirty="0"/>
        </a:p>
      </dgm:t>
    </dgm:pt>
    <dgm:pt modelId="{34515457-9B09-4D47-B5A1-2FF31D7789C8}" type="parTrans" cxnId="{6AB67EE2-B9B8-492B-80D9-7C223DBE2FDC}">
      <dgm:prSet/>
      <dgm:spPr/>
      <dgm:t>
        <a:bodyPr/>
        <a:lstStyle/>
        <a:p>
          <a:endParaRPr lang="ru-RU"/>
        </a:p>
      </dgm:t>
    </dgm:pt>
    <dgm:pt modelId="{CD143ACC-AE84-407A-9E8B-211488ACC575}" type="sibTrans" cxnId="{6AB67EE2-B9B8-492B-80D9-7C223DBE2FDC}">
      <dgm:prSet/>
      <dgm:spPr/>
      <dgm:t>
        <a:bodyPr/>
        <a:lstStyle/>
        <a:p>
          <a:endParaRPr lang="ru-RU"/>
        </a:p>
      </dgm:t>
    </dgm:pt>
    <dgm:pt modelId="{56E22DE7-3EA2-4A4A-BBDE-007E277DD3D2}">
      <dgm:prSet custT="1"/>
      <dgm:spPr/>
      <dgm:t>
        <a:bodyPr/>
        <a:lstStyle/>
        <a:p>
          <a:pPr algn="ctr"/>
          <a:r>
            <a:rPr lang="ru-RU" sz="2500" dirty="0" smtClean="0"/>
            <a:t>Создание заявки в «Мобильном оценщике»</a:t>
          </a:r>
          <a:r>
            <a:rPr lang="en-US" sz="2500" dirty="0" smtClean="0"/>
            <a:t> </a:t>
          </a:r>
          <a:r>
            <a:rPr lang="ru-RU" sz="2500" dirty="0" smtClean="0"/>
            <a:t>через личный кабинет сотрудника Банка. </a:t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>Реализовано для Банка ДОМ РФ</a:t>
          </a:r>
          <a:endParaRPr lang="ru-RU" sz="2500" dirty="0"/>
        </a:p>
      </dgm:t>
    </dgm:pt>
    <dgm:pt modelId="{C7B68799-B3FA-4AD5-81E5-3DD3055C382D}" type="parTrans" cxnId="{5B5E2C7C-89EA-4E25-9CFD-E8DB81EB769B}">
      <dgm:prSet/>
      <dgm:spPr/>
      <dgm:t>
        <a:bodyPr/>
        <a:lstStyle/>
        <a:p>
          <a:endParaRPr lang="ru-RU"/>
        </a:p>
      </dgm:t>
    </dgm:pt>
    <dgm:pt modelId="{31DB7ACE-709E-4FEF-91E0-9D2FCB16B96F}" type="sibTrans" cxnId="{5B5E2C7C-89EA-4E25-9CFD-E8DB81EB769B}">
      <dgm:prSet/>
      <dgm:spPr/>
      <dgm:t>
        <a:bodyPr/>
        <a:lstStyle/>
        <a:p>
          <a:endParaRPr lang="ru-RU"/>
        </a:p>
      </dgm:t>
    </dgm:pt>
    <dgm:pt modelId="{7F391118-B268-45AD-9653-70D346A3D85F}">
      <dgm:prSet custT="1"/>
      <dgm:spPr/>
      <dgm:t>
        <a:bodyPr/>
        <a:lstStyle/>
        <a:p>
          <a:pPr algn="ctr"/>
          <a:r>
            <a:rPr lang="ru-RU" sz="2500" dirty="0" smtClean="0"/>
            <a:t>Создание заявки на сайте </a:t>
          </a:r>
          <a:r>
            <a:rPr lang="en-US" sz="2500" b="0" i="0" dirty="0" smtClean="0">
              <a:hlinkClick xmlns:r="http://schemas.openxmlformats.org/officeDocument/2006/relationships" r:id="rId1"/>
            </a:rPr>
            <a:t>https://ocenka.mobi/mts</a:t>
          </a:r>
          <a:r>
            <a:rPr lang="en-US" sz="2500" b="0" i="0" dirty="0" smtClean="0"/>
            <a:t> </a:t>
          </a: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>Реализовано для МТС Банка</a:t>
          </a:r>
          <a:endParaRPr lang="ru-RU" sz="2500" dirty="0"/>
        </a:p>
      </dgm:t>
    </dgm:pt>
    <dgm:pt modelId="{F73080C2-36D0-434D-A91F-68905F3C7B1D}" type="parTrans" cxnId="{60527CB1-F80B-4FBF-B784-7332B1F5D9EE}">
      <dgm:prSet/>
      <dgm:spPr/>
      <dgm:t>
        <a:bodyPr/>
        <a:lstStyle/>
        <a:p>
          <a:endParaRPr lang="ru-RU"/>
        </a:p>
      </dgm:t>
    </dgm:pt>
    <dgm:pt modelId="{C63DFCEE-F7DD-4CE5-905D-39392DA2B4F8}" type="sibTrans" cxnId="{60527CB1-F80B-4FBF-B784-7332B1F5D9EE}">
      <dgm:prSet/>
      <dgm:spPr/>
      <dgm:t>
        <a:bodyPr/>
        <a:lstStyle/>
        <a:p>
          <a:endParaRPr lang="ru-RU"/>
        </a:p>
      </dgm:t>
    </dgm:pt>
    <dgm:pt modelId="{E07B2C38-36C1-4410-A244-5047306BF28F}" type="pres">
      <dgm:prSet presAssocID="{F9133D01-A6B3-46FC-96DB-64FF2B2279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4D26F-D523-4AF9-8BAB-5FEEFC627BC9}" type="pres">
      <dgm:prSet presAssocID="{FCDE2B55-95CD-43BD-AF7C-19F01C1AC4D7}" presName="composite" presStyleCnt="0"/>
      <dgm:spPr/>
    </dgm:pt>
    <dgm:pt modelId="{B7A75E3E-E16B-4F07-A3F7-1538C3B7D715}" type="pres">
      <dgm:prSet presAssocID="{FCDE2B55-95CD-43BD-AF7C-19F01C1AC4D7}" presName="parTx" presStyleLbl="alignNode1" presStyleIdx="0" presStyleCnt="2" custScaleY="85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8D1E1-1D9B-4C0C-BA05-419E7E57850C}" type="pres">
      <dgm:prSet presAssocID="{FCDE2B55-95CD-43BD-AF7C-19F01C1AC4D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CF361-6CAF-4638-9138-E77BC3BAC48C}" type="pres">
      <dgm:prSet presAssocID="{F4620183-3AD5-45C3-82F8-A5EF9085F177}" presName="space" presStyleCnt="0"/>
      <dgm:spPr/>
    </dgm:pt>
    <dgm:pt modelId="{9BEDB0E2-7A41-4990-87C5-7C323C3FA0DC}" type="pres">
      <dgm:prSet presAssocID="{0534CA8E-5171-4878-8D77-A7615437164B}" presName="composite" presStyleCnt="0"/>
      <dgm:spPr/>
    </dgm:pt>
    <dgm:pt modelId="{CD37826A-7E6B-4C0C-B1FF-8A12A46E9E30}" type="pres">
      <dgm:prSet presAssocID="{0534CA8E-5171-4878-8D77-A7615437164B}" presName="parTx" presStyleLbl="alignNode1" presStyleIdx="1" presStyleCnt="2" custScaleY="85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DCC41-44EB-4713-A33F-04FBAF26763D}" type="pres">
      <dgm:prSet presAssocID="{0534CA8E-5171-4878-8D77-A761543716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BDBA-AED7-46AC-B0E7-5C38E42BDE13}" type="presOf" srcId="{7F391118-B268-45AD-9653-70D346A3D85F}" destId="{43ADCC41-44EB-4713-A33F-04FBAF26763D}" srcOrd="0" destOrd="0" presId="urn:microsoft.com/office/officeart/2005/8/layout/hList1"/>
    <dgm:cxn modelId="{3D1D2A3C-342E-4996-885D-204518E9E068}" type="presOf" srcId="{FCDE2B55-95CD-43BD-AF7C-19F01C1AC4D7}" destId="{B7A75E3E-E16B-4F07-A3F7-1538C3B7D715}" srcOrd="0" destOrd="0" presId="urn:microsoft.com/office/officeart/2005/8/layout/hList1"/>
    <dgm:cxn modelId="{9477892F-8AB2-4F69-8019-C7ED530A68BC}" type="presOf" srcId="{56E22DE7-3EA2-4A4A-BBDE-007E277DD3D2}" destId="{31C8D1E1-1D9B-4C0C-BA05-419E7E57850C}" srcOrd="0" destOrd="0" presId="urn:microsoft.com/office/officeart/2005/8/layout/hList1"/>
    <dgm:cxn modelId="{6A2D19E9-B04E-43AC-BB29-820D0E21E4E8}" srcId="{F9133D01-A6B3-46FC-96DB-64FF2B2279B3}" destId="{FCDE2B55-95CD-43BD-AF7C-19F01C1AC4D7}" srcOrd="0" destOrd="0" parTransId="{31D3FD3E-0451-4F63-8D2F-BE854C0EBD10}" sibTransId="{F4620183-3AD5-45C3-82F8-A5EF9085F177}"/>
    <dgm:cxn modelId="{9E2FAD19-671B-4427-BC57-AFF7FF01ADD5}" type="presOf" srcId="{0534CA8E-5171-4878-8D77-A7615437164B}" destId="{CD37826A-7E6B-4C0C-B1FF-8A12A46E9E30}" srcOrd="0" destOrd="0" presId="urn:microsoft.com/office/officeart/2005/8/layout/hList1"/>
    <dgm:cxn modelId="{019D2239-4147-474A-B9CD-6377F55A8662}" type="presOf" srcId="{F9133D01-A6B3-46FC-96DB-64FF2B2279B3}" destId="{E07B2C38-36C1-4410-A244-5047306BF28F}" srcOrd="0" destOrd="0" presId="urn:microsoft.com/office/officeart/2005/8/layout/hList1"/>
    <dgm:cxn modelId="{60527CB1-F80B-4FBF-B784-7332B1F5D9EE}" srcId="{0534CA8E-5171-4878-8D77-A7615437164B}" destId="{7F391118-B268-45AD-9653-70D346A3D85F}" srcOrd="0" destOrd="0" parTransId="{F73080C2-36D0-434D-A91F-68905F3C7B1D}" sibTransId="{C63DFCEE-F7DD-4CE5-905D-39392DA2B4F8}"/>
    <dgm:cxn modelId="{5B5E2C7C-89EA-4E25-9CFD-E8DB81EB769B}" srcId="{FCDE2B55-95CD-43BD-AF7C-19F01C1AC4D7}" destId="{56E22DE7-3EA2-4A4A-BBDE-007E277DD3D2}" srcOrd="0" destOrd="0" parTransId="{C7B68799-B3FA-4AD5-81E5-3DD3055C382D}" sibTransId="{31DB7ACE-709E-4FEF-91E0-9D2FCB16B96F}"/>
    <dgm:cxn modelId="{6AB67EE2-B9B8-492B-80D9-7C223DBE2FDC}" srcId="{F9133D01-A6B3-46FC-96DB-64FF2B2279B3}" destId="{0534CA8E-5171-4878-8D77-A7615437164B}" srcOrd="1" destOrd="0" parTransId="{34515457-9B09-4D47-B5A1-2FF31D7789C8}" sibTransId="{CD143ACC-AE84-407A-9E8B-211488ACC575}"/>
    <dgm:cxn modelId="{159E4980-B4DD-44E8-8A59-B59F561DCC90}" type="presParOf" srcId="{E07B2C38-36C1-4410-A244-5047306BF28F}" destId="{1964D26F-D523-4AF9-8BAB-5FEEFC627BC9}" srcOrd="0" destOrd="0" presId="urn:microsoft.com/office/officeart/2005/8/layout/hList1"/>
    <dgm:cxn modelId="{4FCD6F3E-86EB-42F4-B9F5-3E6873F831D1}" type="presParOf" srcId="{1964D26F-D523-4AF9-8BAB-5FEEFC627BC9}" destId="{B7A75E3E-E16B-4F07-A3F7-1538C3B7D715}" srcOrd="0" destOrd="0" presId="urn:microsoft.com/office/officeart/2005/8/layout/hList1"/>
    <dgm:cxn modelId="{CD18F480-F591-42F9-84FB-FB38DA01BEE1}" type="presParOf" srcId="{1964D26F-D523-4AF9-8BAB-5FEEFC627BC9}" destId="{31C8D1E1-1D9B-4C0C-BA05-419E7E57850C}" srcOrd="1" destOrd="0" presId="urn:microsoft.com/office/officeart/2005/8/layout/hList1"/>
    <dgm:cxn modelId="{F5F60463-306D-470B-868D-3F29E625B341}" type="presParOf" srcId="{E07B2C38-36C1-4410-A244-5047306BF28F}" destId="{448CF361-6CAF-4638-9138-E77BC3BAC48C}" srcOrd="1" destOrd="0" presId="urn:microsoft.com/office/officeart/2005/8/layout/hList1"/>
    <dgm:cxn modelId="{A3FA0018-1AFC-4B2C-93D3-E6A12BACA42A}" type="presParOf" srcId="{E07B2C38-36C1-4410-A244-5047306BF28F}" destId="{9BEDB0E2-7A41-4990-87C5-7C323C3FA0DC}" srcOrd="2" destOrd="0" presId="urn:microsoft.com/office/officeart/2005/8/layout/hList1"/>
    <dgm:cxn modelId="{11A2E39D-B5D8-4410-878A-8DB553B520E9}" type="presParOf" srcId="{9BEDB0E2-7A41-4990-87C5-7C323C3FA0DC}" destId="{CD37826A-7E6B-4C0C-B1FF-8A12A46E9E30}" srcOrd="0" destOrd="0" presId="urn:microsoft.com/office/officeart/2005/8/layout/hList1"/>
    <dgm:cxn modelId="{465D0CF2-B44D-45EA-9863-D39B0880E44C}" type="presParOf" srcId="{9BEDB0E2-7A41-4990-87C5-7C323C3FA0DC}" destId="{43ADCC41-44EB-4713-A33F-04FBAF2676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D7858-F68F-4A17-A153-DC78462B0F81}">
      <dsp:nvSpPr>
        <dsp:cNvPr id="0" name=""/>
        <dsp:cNvSpPr/>
      </dsp:nvSpPr>
      <dsp:spPr>
        <a:xfrm>
          <a:off x="0" y="85304"/>
          <a:ext cx="3503730" cy="11064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Банк утверждает необходимый и достаточный набор фотографий предмета ипотеки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Осмотр проводится по утвержденному банком сценарию</a:t>
          </a:r>
          <a:endParaRPr lang="ru-RU" sz="1300" kern="1200" dirty="0">
            <a:latin typeface="+mn-lt"/>
          </a:endParaRPr>
        </a:p>
      </dsp:txBody>
      <dsp:txXfrm>
        <a:off x="0" y="85304"/>
        <a:ext cx="3503730" cy="1106439"/>
      </dsp:txXfrm>
    </dsp:sp>
    <dsp:sp modelId="{87FFE2B7-EBA7-43B4-9FE2-A70860B47C11}">
      <dsp:nvSpPr>
        <dsp:cNvPr id="0" name=""/>
        <dsp:cNvSpPr/>
      </dsp:nvSpPr>
      <dsp:spPr>
        <a:xfrm>
          <a:off x="0" y="1171839"/>
          <a:ext cx="3503730" cy="732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Единые стандарты по проведению осмотра</a:t>
          </a:r>
          <a:endParaRPr lang="ru-RU" sz="1800" kern="1200" dirty="0">
            <a:latin typeface="+mn-lt"/>
          </a:endParaRPr>
        </a:p>
      </dsp:txBody>
      <dsp:txXfrm>
        <a:off x="0" y="1171839"/>
        <a:ext cx="2467415" cy="732203"/>
      </dsp:txXfrm>
    </dsp:sp>
    <dsp:sp modelId="{00FFB892-10FD-44FD-B7D4-9738A266FB40}">
      <dsp:nvSpPr>
        <dsp:cNvPr id="0" name=""/>
        <dsp:cNvSpPr/>
      </dsp:nvSpPr>
      <dsp:spPr>
        <a:xfrm>
          <a:off x="2565453" y="1455386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D7380-C91C-446A-9761-E5BAB49E6D44}">
      <dsp:nvSpPr>
        <dsp:cNvPr id="0" name=""/>
        <dsp:cNvSpPr/>
      </dsp:nvSpPr>
      <dsp:spPr>
        <a:xfrm>
          <a:off x="3672622" y="85304"/>
          <a:ext cx="3503730" cy="11064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Запрет на использование медиа-файлов из галереи: фотографии и видео создаются в приложении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Геопозиция</a:t>
          </a:r>
          <a:r>
            <a:rPr lang="ru-RU" sz="1300" kern="1200" dirty="0" smtClean="0"/>
            <a:t> определяется для каждой отправленной фотографии </a:t>
          </a:r>
          <a:endParaRPr lang="ru-RU" sz="1300" kern="1200" dirty="0">
            <a:latin typeface="+mn-lt"/>
          </a:endParaRPr>
        </a:p>
      </dsp:txBody>
      <dsp:txXfrm>
        <a:off x="3672622" y="85304"/>
        <a:ext cx="3503730" cy="1106439"/>
      </dsp:txXfrm>
    </dsp:sp>
    <dsp:sp modelId="{C3638AD3-F22B-4A95-B4D8-9A6B6F731095}">
      <dsp:nvSpPr>
        <dsp:cNvPr id="0" name=""/>
        <dsp:cNvSpPr/>
      </dsp:nvSpPr>
      <dsp:spPr>
        <a:xfrm>
          <a:off x="3659127" y="1171839"/>
          <a:ext cx="3503730" cy="7322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от </a:t>
          </a:r>
          <a:r>
            <a:rPr lang="ru-RU" sz="1800" kern="1200" dirty="0" err="1" smtClean="0"/>
            <a:t>фрода</a:t>
          </a:r>
          <a:endParaRPr lang="ru-RU" sz="1800" kern="1200" dirty="0">
            <a:latin typeface="+mn-lt"/>
          </a:endParaRPr>
        </a:p>
      </dsp:txBody>
      <dsp:txXfrm>
        <a:off x="3659127" y="1171839"/>
        <a:ext cx="2467415" cy="732203"/>
      </dsp:txXfrm>
    </dsp:sp>
    <dsp:sp modelId="{5D3E13EF-D349-4505-8F18-9B13CB91594F}">
      <dsp:nvSpPr>
        <dsp:cNvPr id="0" name=""/>
        <dsp:cNvSpPr/>
      </dsp:nvSpPr>
      <dsp:spPr>
        <a:xfrm>
          <a:off x="6351689" y="1447134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BFCA7-E8DD-439E-91AE-B3368832027F}">
      <dsp:nvSpPr>
        <dsp:cNvPr id="0" name=""/>
        <dsp:cNvSpPr/>
      </dsp:nvSpPr>
      <dsp:spPr>
        <a:xfrm>
          <a:off x="7345245" y="91686"/>
          <a:ext cx="3503730" cy="1080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Возможность проведения Осмотров в режиме изоляции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Объединение оценочных сервисов в одном цифровом пространстве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+mn-lt"/>
          </a:endParaRPr>
        </a:p>
      </dsp:txBody>
      <dsp:txXfrm>
        <a:off x="7345245" y="91686"/>
        <a:ext cx="3503730" cy="1080913"/>
      </dsp:txXfrm>
    </dsp:sp>
    <dsp:sp modelId="{69D76C5B-9067-4A85-A0A3-CE4EF60CE908}">
      <dsp:nvSpPr>
        <dsp:cNvPr id="0" name=""/>
        <dsp:cNvSpPr/>
      </dsp:nvSpPr>
      <dsp:spPr>
        <a:xfrm>
          <a:off x="7331757" y="1165457"/>
          <a:ext cx="3503730" cy="7322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Простота использования</a:t>
          </a:r>
          <a:endParaRPr lang="ru-RU" sz="1800" kern="1200" dirty="0">
            <a:latin typeface="+mn-lt"/>
          </a:endParaRPr>
        </a:p>
      </dsp:txBody>
      <dsp:txXfrm>
        <a:off x="7331757" y="1165457"/>
        <a:ext cx="2467415" cy="732203"/>
      </dsp:txXfrm>
    </dsp:sp>
    <dsp:sp modelId="{63F04B59-4CDA-4388-B350-2A41D08D24F0}">
      <dsp:nvSpPr>
        <dsp:cNvPr id="0" name=""/>
        <dsp:cNvSpPr/>
      </dsp:nvSpPr>
      <dsp:spPr>
        <a:xfrm>
          <a:off x="10120559" y="1441086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9D13B-E37A-4063-A1F2-410A2E7743DE}">
      <dsp:nvSpPr>
        <dsp:cNvPr id="0" name=""/>
        <dsp:cNvSpPr/>
      </dsp:nvSpPr>
      <dsp:spPr>
        <a:xfrm>
          <a:off x="0" y="2246278"/>
          <a:ext cx="3503730" cy="16574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</a:rPr>
            <a:t>Возможность отбора «хороших» фотографий для акта лайками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Возможность возврата проведенного осмотра на доработку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Возможность просмотра видео подтверждения фотоматериала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</a:rPr>
            <a:t>История замечаний к осмотру</a:t>
          </a:r>
          <a:endParaRPr lang="ru-RU" sz="1300" kern="1200" dirty="0">
            <a:latin typeface="+mn-lt"/>
          </a:endParaRPr>
        </a:p>
      </dsp:txBody>
      <dsp:txXfrm>
        <a:off x="0" y="2246278"/>
        <a:ext cx="3503730" cy="1657482"/>
      </dsp:txXfrm>
    </dsp:sp>
    <dsp:sp modelId="{4F406C01-390C-488E-B0C8-F08C1D7EECD4}">
      <dsp:nvSpPr>
        <dsp:cNvPr id="0" name=""/>
        <dsp:cNvSpPr/>
      </dsp:nvSpPr>
      <dsp:spPr>
        <a:xfrm>
          <a:off x="0" y="3782814"/>
          <a:ext cx="3503730" cy="7322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Андеррайтинг</a:t>
          </a:r>
          <a:r>
            <a:rPr lang="ru-RU" sz="1800" kern="1200" dirty="0" smtClean="0"/>
            <a:t> фотоматериалов</a:t>
          </a:r>
          <a:endParaRPr lang="ru-RU" sz="1800" kern="1200" dirty="0">
            <a:latin typeface="+mn-lt"/>
          </a:endParaRPr>
        </a:p>
      </dsp:txBody>
      <dsp:txXfrm>
        <a:off x="0" y="3782814"/>
        <a:ext cx="2467415" cy="732203"/>
      </dsp:txXfrm>
    </dsp:sp>
    <dsp:sp modelId="{B6853D01-36F3-4E3D-B5AE-51E66A219D42}">
      <dsp:nvSpPr>
        <dsp:cNvPr id="0" name=""/>
        <dsp:cNvSpPr/>
      </dsp:nvSpPr>
      <dsp:spPr>
        <a:xfrm>
          <a:off x="2591284" y="3822791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73F84-AD58-4615-A7B9-485ADB88081E}">
      <dsp:nvSpPr>
        <dsp:cNvPr id="0" name=""/>
        <dsp:cNvSpPr/>
      </dsp:nvSpPr>
      <dsp:spPr>
        <a:xfrm>
          <a:off x="3672622" y="2246278"/>
          <a:ext cx="3503730" cy="16574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Возможность привязывать заявки на оценку к осмотрам и наоборот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</a:rPr>
            <a:t>Все этапы оценки в одном интерфейсе «Мобильного оценщика»</a:t>
          </a:r>
          <a:endParaRPr lang="ru-RU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</a:rPr>
            <a:t>Оповещения о назначении осмотра, необходимости доработки осмотра, завершении осмотра</a:t>
          </a:r>
          <a:endParaRPr lang="ru-RU" sz="1300" kern="1200" dirty="0">
            <a:latin typeface="+mn-lt"/>
          </a:endParaRPr>
        </a:p>
      </dsp:txBody>
      <dsp:txXfrm>
        <a:off x="3672622" y="2246278"/>
        <a:ext cx="3503730" cy="1657482"/>
      </dsp:txXfrm>
    </dsp:sp>
    <dsp:sp modelId="{4C17A0D6-DE09-4B3E-895F-CBCB3184C1C2}">
      <dsp:nvSpPr>
        <dsp:cNvPr id="0" name=""/>
        <dsp:cNvSpPr/>
      </dsp:nvSpPr>
      <dsp:spPr>
        <a:xfrm>
          <a:off x="3672622" y="3785377"/>
          <a:ext cx="3503730" cy="732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Интеграция с сервисами МО</a:t>
          </a:r>
          <a:endParaRPr lang="ru-RU" sz="1800" kern="1200" dirty="0">
            <a:latin typeface="+mn-lt"/>
          </a:endParaRPr>
        </a:p>
      </dsp:txBody>
      <dsp:txXfrm>
        <a:off x="3672622" y="3785377"/>
        <a:ext cx="2467415" cy="732203"/>
      </dsp:txXfrm>
    </dsp:sp>
    <dsp:sp modelId="{27D59198-CEAE-4BDB-A422-53E3FD07058C}">
      <dsp:nvSpPr>
        <dsp:cNvPr id="0" name=""/>
        <dsp:cNvSpPr/>
      </dsp:nvSpPr>
      <dsp:spPr>
        <a:xfrm>
          <a:off x="6351689" y="3843779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58F8A-CE7B-402A-B8AC-70792DEF945F}">
      <dsp:nvSpPr>
        <dsp:cNvPr id="0" name=""/>
        <dsp:cNvSpPr/>
      </dsp:nvSpPr>
      <dsp:spPr>
        <a:xfrm>
          <a:off x="7345245" y="2246278"/>
          <a:ext cx="3503730" cy="16574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Предзаполненные</a:t>
          </a:r>
          <a:r>
            <a:rPr lang="ru-RU" sz="1300" kern="1200" dirty="0" smtClean="0"/>
            <a:t> поля и </a:t>
          </a:r>
          <a:r>
            <a:rPr lang="ru-RU" sz="1300" kern="1200" dirty="0" err="1" smtClean="0"/>
            <a:t>автовыбор</a:t>
          </a:r>
          <a:r>
            <a:rPr lang="ru-RU" sz="1300" kern="1200" dirty="0" smtClean="0"/>
            <a:t> формы осмотра в зависимости от типа имущества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Все требования указаны в форме осмотра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Акт осмотра формируется автоматически, скачивание материалов в один клик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 требуется скачивать программу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Работает на всех моб. устройствах</a:t>
          </a:r>
          <a:endParaRPr lang="ru-RU" sz="1300" kern="1200" dirty="0"/>
        </a:p>
      </dsp:txBody>
      <dsp:txXfrm>
        <a:off x="7345245" y="2246278"/>
        <a:ext cx="3503730" cy="1657482"/>
      </dsp:txXfrm>
    </dsp:sp>
    <dsp:sp modelId="{D3E9C890-789B-4CB5-9FCF-108A26AD4C37}">
      <dsp:nvSpPr>
        <dsp:cNvPr id="0" name=""/>
        <dsp:cNvSpPr/>
      </dsp:nvSpPr>
      <dsp:spPr>
        <a:xfrm>
          <a:off x="7345245" y="3782814"/>
          <a:ext cx="3503730" cy="732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n-lt"/>
            </a:rPr>
            <a:t>Цифровизация</a:t>
          </a:r>
          <a:r>
            <a:rPr lang="ru-RU" sz="1800" kern="1200" dirty="0" smtClean="0">
              <a:latin typeface="+mn-lt"/>
            </a:rPr>
            <a:t> сервисов</a:t>
          </a:r>
          <a:endParaRPr lang="ru-RU" sz="1800" kern="1200" dirty="0">
            <a:latin typeface="+mn-lt"/>
          </a:endParaRPr>
        </a:p>
      </dsp:txBody>
      <dsp:txXfrm>
        <a:off x="7345245" y="3782814"/>
        <a:ext cx="2467415" cy="732203"/>
      </dsp:txXfrm>
    </dsp:sp>
    <dsp:sp modelId="{62630BB8-F2DC-4CCA-B7B5-8B951A62B2C7}">
      <dsp:nvSpPr>
        <dsp:cNvPr id="0" name=""/>
        <dsp:cNvSpPr/>
      </dsp:nvSpPr>
      <dsp:spPr>
        <a:xfrm>
          <a:off x="10120559" y="3843779"/>
          <a:ext cx="667130" cy="6671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9BDD1-0665-486C-80E2-49C5548D473B}">
      <dsp:nvSpPr>
        <dsp:cNvPr id="0" name=""/>
        <dsp:cNvSpPr/>
      </dsp:nvSpPr>
      <dsp:spPr>
        <a:xfrm>
          <a:off x="0" y="1838024"/>
          <a:ext cx="104386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08649-EEA2-4F50-8F0B-EC2AA337026F}">
      <dsp:nvSpPr>
        <dsp:cNvPr id="0" name=""/>
        <dsp:cNvSpPr/>
      </dsp:nvSpPr>
      <dsp:spPr>
        <a:xfrm>
          <a:off x="496957" y="1528064"/>
          <a:ext cx="9939134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89" tIns="0" rIns="27618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Оценщику: для подготовки Отчета об оценке</a:t>
          </a:r>
          <a:endParaRPr lang="ru-RU" sz="2100" kern="1200" dirty="0"/>
        </a:p>
      </dsp:txBody>
      <dsp:txXfrm>
        <a:off x="496957" y="1528064"/>
        <a:ext cx="9939134" cy="619920"/>
      </dsp:txXfrm>
    </dsp:sp>
    <dsp:sp modelId="{A8F846B0-48C5-458F-9E76-A0C81F3728B2}">
      <dsp:nvSpPr>
        <dsp:cNvPr id="0" name=""/>
        <dsp:cNvSpPr/>
      </dsp:nvSpPr>
      <dsp:spPr>
        <a:xfrm>
          <a:off x="0" y="2790585"/>
          <a:ext cx="104386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A7FA3-DABD-437C-9BB8-6A22342A760B}">
      <dsp:nvSpPr>
        <dsp:cNvPr id="0" name=""/>
        <dsp:cNvSpPr/>
      </dsp:nvSpPr>
      <dsp:spPr>
        <a:xfrm>
          <a:off x="496957" y="2480625"/>
          <a:ext cx="9939134" cy="61992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89" tIns="0" rIns="27618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Банку: для мониторинга залогов, подтверждения реальности </a:t>
          </a:r>
          <a:r>
            <a:rPr lang="ru-RU" sz="2100" kern="1200" smtClean="0"/>
            <a:t>ведения бизнеса</a:t>
          </a:r>
          <a:endParaRPr lang="ru-RU" sz="2100" kern="1200" dirty="0"/>
        </a:p>
      </dsp:txBody>
      <dsp:txXfrm>
        <a:off x="496957" y="2480625"/>
        <a:ext cx="9939134" cy="619920"/>
      </dsp:txXfrm>
    </dsp:sp>
    <dsp:sp modelId="{566DF858-E9B2-42EB-A2C0-B24BF3596D74}">
      <dsp:nvSpPr>
        <dsp:cNvPr id="0" name=""/>
        <dsp:cNvSpPr/>
      </dsp:nvSpPr>
      <dsp:spPr>
        <a:xfrm>
          <a:off x="0" y="3743145"/>
          <a:ext cx="1043864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BCE9E-7905-4386-AAC0-50EEF193D835}">
      <dsp:nvSpPr>
        <dsp:cNvPr id="0" name=""/>
        <dsp:cNvSpPr/>
      </dsp:nvSpPr>
      <dsp:spPr>
        <a:xfrm>
          <a:off x="496957" y="3433185"/>
          <a:ext cx="9939134" cy="61992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89" tIns="0" rIns="27618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Клиенту: для минимизации контактов с оценщиком </a:t>
          </a:r>
          <a:endParaRPr lang="ru-RU" sz="2100" kern="1200" dirty="0"/>
        </a:p>
      </dsp:txBody>
      <dsp:txXfrm>
        <a:off x="496957" y="3433185"/>
        <a:ext cx="9939134" cy="61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75E3E-E16B-4F07-A3F7-1538C3B7D715}">
      <dsp:nvSpPr>
        <dsp:cNvPr id="0" name=""/>
        <dsp:cNvSpPr/>
      </dsp:nvSpPr>
      <dsp:spPr>
        <a:xfrm>
          <a:off x="52" y="252756"/>
          <a:ext cx="5031274" cy="1056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Сотрудник банк</a:t>
          </a:r>
          <a:endParaRPr lang="ru-RU" sz="4000" kern="1200" dirty="0"/>
        </a:p>
      </dsp:txBody>
      <dsp:txXfrm>
        <a:off x="52" y="252756"/>
        <a:ext cx="5031274" cy="1056873"/>
      </dsp:txXfrm>
    </dsp:sp>
    <dsp:sp modelId="{31C8D1E1-1D9B-4C0C-BA05-419E7E57850C}">
      <dsp:nvSpPr>
        <dsp:cNvPr id="0" name=""/>
        <dsp:cNvSpPr/>
      </dsp:nvSpPr>
      <dsp:spPr>
        <a:xfrm>
          <a:off x="52" y="1219006"/>
          <a:ext cx="5031274" cy="2591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Создание заявки в «Мобильном оценщике»</a:t>
          </a:r>
          <a:r>
            <a:rPr lang="en-US" sz="2500" kern="1200" dirty="0" smtClean="0"/>
            <a:t> </a:t>
          </a:r>
          <a:r>
            <a:rPr lang="ru-RU" sz="2500" kern="1200" dirty="0" smtClean="0"/>
            <a:t>через личный кабинет сотрудника Банка. </a:t>
          </a:r>
          <a:br>
            <a:rPr lang="ru-RU" sz="25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>Реализовано для Банка ДОМ РФ</a:t>
          </a:r>
          <a:endParaRPr lang="ru-RU" sz="2500" kern="1200" dirty="0"/>
        </a:p>
      </dsp:txBody>
      <dsp:txXfrm>
        <a:off x="52" y="1219006"/>
        <a:ext cx="5031274" cy="2591280"/>
      </dsp:txXfrm>
    </dsp:sp>
    <dsp:sp modelId="{CD37826A-7E6B-4C0C-B1FF-8A12A46E9E30}">
      <dsp:nvSpPr>
        <dsp:cNvPr id="0" name=""/>
        <dsp:cNvSpPr/>
      </dsp:nvSpPr>
      <dsp:spPr>
        <a:xfrm>
          <a:off x="5735705" y="252756"/>
          <a:ext cx="5031274" cy="1056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Клиент</a:t>
          </a:r>
          <a:r>
            <a:rPr lang="ru-RU" sz="5500" kern="1200" dirty="0" smtClean="0"/>
            <a:t> </a:t>
          </a:r>
          <a:endParaRPr lang="ru-RU" sz="5500" kern="1200" dirty="0"/>
        </a:p>
      </dsp:txBody>
      <dsp:txXfrm>
        <a:off x="5735705" y="252756"/>
        <a:ext cx="5031274" cy="1056873"/>
      </dsp:txXfrm>
    </dsp:sp>
    <dsp:sp modelId="{43ADCC41-44EB-4713-A33F-04FBAF26763D}">
      <dsp:nvSpPr>
        <dsp:cNvPr id="0" name=""/>
        <dsp:cNvSpPr/>
      </dsp:nvSpPr>
      <dsp:spPr>
        <a:xfrm>
          <a:off x="5735705" y="1219006"/>
          <a:ext cx="5031274" cy="2591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Создание заявки на сайте </a:t>
          </a:r>
          <a:r>
            <a:rPr lang="en-US" sz="2500" b="0" i="0" kern="1200" dirty="0" smtClean="0">
              <a:hlinkClick xmlns:r="http://schemas.openxmlformats.org/officeDocument/2006/relationships" r:id="rId1"/>
            </a:rPr>
            <a:t>https://ocenka.mobi/mts</a:t>
          </a:r>
          <a:r>
            <a:rPr lang="en-US" sz="2500" b="0" i="0" kern="1200" dirty="0" smtClean="0"/>
            <a:t> </a:t>
          </a: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kern="1200" dirty="0" smtClean="0"/>
            <a:t>Реализовано для МТС Банка</a:t>
          </a:r>
          <a:endParaRPr lang="ru-RU" sz="2500" kern="1200" dirty="0"/>
        </a:p>
      </dsp:txBody>
      <dsp:txXfrm>
        <a:off x="5735705" y="1219006"/>
        <a:ext cx="5031274" cy="2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2210A-7AAA-4E01-9EB2-286BD6A0449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84027-67E9-49BB-AF73-9521C65A7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9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49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2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1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43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92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6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05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27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53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4027-67E9-49BB-AF73-9521C65A77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1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86616" y="6356349"/>
            <a:ext cx="2743200" cy="365125"/>
          </a:xfrm>
        </p:spPr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356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64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988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83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03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40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90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358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814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4AE963-C62E-4583-B959-C9932D1A889E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199" y="348658"/>
            <a:ext cx="10587527" cy="6939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65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ocenka.mobi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2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3913973"/>
            <a:ext cx="10515600" cy="226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07C6-2913-4901-BD54-2263D6DC02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Нижний колонтитул 4"/>
          <p:cNvSpPr txBox="1">
            <a:spLocks/>
          </p:cNvSpPr>
          <p:nvPr/>
        </p:nvSpPr>
        <p:spPr>
          <a:xfrm>
            <a:off x="766273" y="324668"/>
            <a:ext cx="10587527" cy="693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МОБИЛЬНЫЙ ОЦЕНЩИК: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  <a:r>
              <a:rPr lang="ru-RU" spc="200" dirty="0" smtClean="0">
                <a:solidFill>
                  <a:schemeClr val="tx1"/>
                </a:solidFill>
              </a:rPr>
              <a:t>АВТОМАТИЗАЦИЯ ОЦЕНКИ И АНДЕРРАЙТИНГА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u="sng" dirty="0" smtClean="0">
                <a:hlinkClick r:id="rId13"/>
              </a:rPr>
              <a:t>https://ocenka.mobi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8200" y="379850"/>
            <a:ext cx="601980" cy="58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50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katov@ocenka.mobi" TargetMode="External"/><Relationship Id="rId2" Type="http://schemas.openxmlformats.org/officeDocument/2006/relationships/hyperlink" Target="https://ocenka.mob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ocenka.mobi" TargetMode="External"/><Relationship Id="rId4" Type="http://schemas.openxmlformats.org/officeDocument/2006/relationships/hyperlink" Target="mailto:sharapova@ocenka.mob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821" y="1259928"/>
            <a:ext cx="9144000" cy="92492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Аутсорсинг всего комплекса бизнес-процессов, связанных с оценкой стоимости имущества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87" y="3247132"/>
            <a:ext cx="6284815" cy="1388477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Веб-приложение по осмотрам</a:t>
            </a:r>
            <a:r>
              <a:rPr lang="ru-RU" dirty="0" smtClean="0"/>
              <a:t>. Практическое применение</a:t>
            </a:r>
            <a:br>
              <a:rPr lang="ru-RU" dirty="0" smtClean="0"/>
            </a:br>
            <a:r>
              <a:rPr lang="en-US" sz="3000" b="1" dirty="0" smtClean="0"/>
              <a:t>https</a:t>
            </a:r>
            <a:r>
              <a:rPr lang="en-US" sz="3000" b="1" dirty="0"/>
              <a:t>://photo.ocenka.mobi/</a:t>
            </a:r>
            <a:endParaRPr lang="ru-RU" sz="3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0868" y="2178642"/>
            <a:ext cx="3091132" cy="46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3. Проверка фотографий на стороне Оценщика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1077" y="1820283"/>
            <a:ext cx="5245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Оценщик проверяет качество проведенного Осмотра. При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необходимости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Оценщик отправляет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Осмотр на доработку – клиент получает смс-оповещение 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1823" t="7323" r="3502" b="17149"/>
          <a:stretch/>
        </p:blipFill>
        <p:spPr>
          <a:xfrm>
            <a:off x="5831630" y="1792038"/>
            <a:ext cx="5960320" cy="111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/>
          <a:srcRect l="2236" t="11396" r="3624" b="16843"/>
          <a:stretch/>
        </p:blipFill>
        <p:spPr>
          <a:xfrm>
            <a:off x="5831630" y="2813566"/>
            <a:ext cx="5922220" cy="9773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/>
          <a:srcRect l="1437" t="5672" r="1880" b="7027"/>
          <a:stretch/>
        </p:blipFill>
        <p:spPr>
          <a:xfrm>
            <a:off x="5831630" y="3690189"/>
            <a:ext cx="5989782" cy="1674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/>
          <a:srcRect l="1838" t="9399" r="1838" b="11654"/>
          <a:stretch/>
        </p:blipFill>
        <p:spPr>
          <a:xfrm>
            <a:off x="5831630" y="5253305"/>
            <a:ext cx="5989782" cy="80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275" y="3867592"/>
            <a:ext cx="524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Если Осмотр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соответствует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требованиям – Оценщик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его принимает и приступает к этапу «Оценка»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0725" y="5013887"/>
            <a:ext cx="1552575" cy="701402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8326" y="3052898"/>
            <a:ext cx="2057400" cy="8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0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емиугольник 39"/>
          <p:cNvSpPr/>
          <p:nvPr/>
        </p:nvSpPr>
        <p:spPr>
          <a:xfrm>
            <a:off x="1517997" y="5275873"/>
            <a:ext cx="295275" cy="250825"/>
          </a:xfrm>
          <a:prstGeom prst="heptagon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560107" y="1585128"/>
            <a:ext cx="34890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Номер Заказа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ФИО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Исполнителя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Осмотра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Дата создания и отправки Осмотра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Адрес и кадастровый номер объекта Осмотра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Сводная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информация по осмотру: количество фото, видео-файлов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документов, данные по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геолокации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Метки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 карте мест съемки и адреса расположения объекта (красным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Разница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 метрах между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геолокацией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места съемки и адресом объекта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Осмотра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Подпись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фотографии (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предзаполненная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 шаблоне акта)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Одобренные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фотографии (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лайки)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Дата и время создания фотографии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Номер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Заказа отчета об оценке и ссылка на переход к карточке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заказа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Ссылки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скачивания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Статус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проведения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Осмотра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1455" y="2050414"/>
            <a:ext cx="7637115" cy="4023781"/>
            <a:chOff x="1016730" y="2193289"/>
            <a:chExt cx="7637115" cy="402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555" y="2251495"/>
              <a:ext cx="7513290" cy="3965575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1016730" y="2193289"/>
              <a:ext cx="7174734" cy="4008487"/>
              <a:chOff x="1016730" y="2193289"/>
              <a:chExt cx="7174734" cy="4008487"/>
            </a:xfrm>
          </p:grpSpPr>
          <p:sp>
            <p:nvSpPr>
              <p:cNvPr id="39" name="Семиугольник 38"/>
              <p:cNvSpPr/>
              <p:nvPr/>
            </p:nvSpPr>
            <p:spPr>
              <a:xfrm>
                <a:off x="4169236" y="5772039"/>
                <a:ext cx="295275" cy="250825"/>
              </a:xfrm>
              <a:prstGeom prst="hept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7</a:t>
                </a:r>
                <a:endParaRPr lang="ru-RU" sz="1200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016730" y="2193289"/>
                <a:ext cx="7174734" cy="4008487"/>
                <a:chOff x="959542" y="1733767"/>
                <a:chExt cx="7174734" cy="4008487"/>
              </a:xfrm>
            </p:grpSpPr>
            <p:sp>
              <p:nvSpPr>
                <p:cNvPr id="8" name="Семиугольник 7"/>
                <p:cNvSpPr/>
                <p:nvPr/>
              </p:nvSpPr>
              <p:spPr>
                <a:xfrm>
                  <a:off x="959543" y="2045068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2</a:t>
                  </a:r>
                  <a:endParaRPr lang="ru-RU" sz="1200" dirty="0"/>
                </a:p>
              </p:txBody>
            </p:sp>
            <p:sp>
              <p:nvSpPr>
                <p:cNvPr id="31" name="Семиугольник 30"/>
                <p:cNvSpPr/>
                <p:nvPr/>
              </p:nvSpPr>
              <p:spPr>
                <a:xfrm>
                  <a:off x="959543" y="2376122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3</a:t>
                  </a:r>
                  <a:endParaRPr lang="ru-RU" sz="1200" dirty="0"/>
                </a:p>
              </p:txBody>
            </p:sp>
            <p:sp>
              <p:nvSpPr>
                <p:cNvPr id="32" name="Семиугольник 31"/>
                <p:cNvSpPr/>
                <p:nvPr/>
              </p:nvSpPr>
              <p:spPr>
                <a:xfrm>
                  <a:off x="959543" y="2704673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4</a:t>
                  </a:r>
                  <a:endParaRPr lang="ru-RU" sz="1200" dirty="0"/>
                </a:p>
              </p:txBody>
            </p:sp>
            <p:sp>
              <p:nvSpPr>
                <p:cNvPr id="33" name="Семиугольник 32"/>
                <p:cNvSpPr/>
                <p:nvPr/>
              </p:nvSpPr>
              <p:spPr>
                <a:xfrm>
                  <a:off x="959544" y="3438648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5</a:t>
                  </a:r>
                  <a:endParaRPr lang="ru-RU" sz="1200" dirty="0"/>
                </a:p>
              </p:txBody>
            </p:sp>
            <p:sp>
              <p:nvSpPr>
                <p:cNvPr id="41" name="Семиугольник 40"/>
                <p:cNvSpPr/>
                <p:nvPr/>
              </p:nvSpPr>
              <p:spPr>
                <a:xfrm>
                  <a:off x="959542" y="1763654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1</a:t>
                  </a:r>
                  <a:endParaRPr lang="ru-RU" sz="1200" dirty="0"/>
                </a:p>
              </p:txBody>
            </p:sp>
            <p:sp>
              <p:nvSpPr>
                <p:cNvPr id="42" name="Семиугольник 41"/>
                <p:cNvSpPr/>
                <p:nvPr/>
              </p:nvSpPr>
              <p:spPr>
                <a:xfrm>
                  <a:off x="4018308" y="3213407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6</a:t>
                  </a:r>
                  <a:endParaRPr lang="ru-RU" sz="1200" dirty="0"/>
                </a:p>
              </p:txBody>
            </p:sp>
            <p:sp>
              <p:nvSpPr>
                <p:cNvPr id="46" name="Семиугольник 45"/>
                <p:cNvSpPr/>
                <p:nvPr/>
              </p:nvSpPr>
              <p:spPr>
                <a:xfrm>
                  <a:off x="3594447" y="4123349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/>
                    <a:t>8</a:t>
                  </a:r>
                </a:p>
              </p:txBody>
            </p:sp>
            <p:sp>
              <p:nvSpPr>
                <p:cNvPr id="47" name="Семиугольник 46"/>
                <p:cNvSpPr/>
                <p:nvPr/>
              </p:nvSpPr>
              <p:spPr>
                <a:xfrm>
                  <a:off x="6848476" y="5437930"/>
                  <a:ext cx="295200" cy="304324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 smtClean="0"/>
                    <a:t>10</a:t>
                  </a:r>
                  <a:endParaRPr lang="ru-RU" sz="1200" dirty="0"/>
                </a:p>
              </p:txBody>
            </p:sp>
            <p:sp>
              <p:nvSpPr>
                <p:cNvPr id="48" name="Семиугольник 47"/>
                <p:cNvSpPr/>
                <p:nvPr/>
              </p:nvSpPr>
              <p:spPr>
                <a:xfrm>
                  <a:off x="5686426" y="2600785"/>
                  <a:ext cx="295200" cy="304324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 smtClean="0"/>
                    <a:t>12</a:t>
                  </a:r>
                  <a:endParaRPr lang="ru-RU" sz="1200" dirty="0"/>
                </a:p>
              </p:txBody>
            </p:sp>
            <p:sp>
              <p:nvSpPr>
                <p:cNvPr id="49" name="Семиугольник 48"/>
                <p:cNvSpPr/>
                <p:nvPr/>
              </p:nvSpPr>
              <p:spPr>
                <a:xfrm>
                  <a:off x="5686426" y="2969635"/>
                  <a:ext cx="295200" cy="304324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 smtClean="0"/>
                    <a:t>11</a:t>
                  </a:r>
                  <a:endParaRPr lang="ru-RU" sz="1200" dirty="0"/>
                </a:p>
              </p:txBody>
            </p:sp>
            <p:sp>
              <p:nvSpPr>
                <p:cNvPr id="50" name="Семиугольник 49"/>
                <p:cNvSpPr/>
                <p:nvPr/>
              </p:nvSpPr>
              <p:spPr>
                <a:xfrm>
                  <a:off x="7839076" y="1733767"/>
                  <a:ext cx="295200" cy="304324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 smtClean="0"/>
                    <a:t>13</a:t>
                  </a:r>
                  <a:endParaRPr lang="ru-RU" sz="1200" dirty="0"/>
                </a:p>
              </p:txBody>
            </p:sp>
            <p:sp>
              <p:nvSpPr>
                <p:cNvPr id="51" name="Семиугольник 50"/>
                <p:cNvSpPr/>
                <p:nvPr/>
              </p:nvSpPr>
              <p:spPr>
                <a:xfrm>
                  <a:off x="5391151" y="3999241"/>
                  <a:ext cx="295275" cy="250825"/>
                </a:xfrm>
                <a:prstGeom prst="hep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/>
                    <a:t>9</a:t>
                  </a:r>
                  <a:endParaRPr lang="ru-RU" sz="1200" dirty="0"/>
                </a:p>
              </p:txBody>
            </p:sp>
          </p:grpSp>
        </p:grpSp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3. Интерфейс Оценщика по работе с Осмотрами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4. Подготовка и Отправка в Банк Отчета об оценке 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3" y="2688768"/>
            <a:ext cx="9589132" cy="3485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275" y="1820443"/>
            <a:ext cx="1094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Оценщик проводит оценку и формирует Отчет об оценке в приложении «Мобильный оценщик: Конструктор отчетов» и отправляет подготовленный Отчет об оценке в Банк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5. Банк и клиент получают Отчет об оценке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761" t="11194" r="3353" b="2668"/>
          <a:stretch/>
        </p:blipFill>
        <p:spPr>
          <a:xfrm>
            <a:off x="517275" y="3725364"/>
            <a:ext cx="4574494" cy="26373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095541"/>
              </p:ext>
            </p:extLst>
          </p:nvPr>
        </p:nvGraphicFramePr>
        <p:xfrm>
          <a:off x="517275" y="1751628"/>
          <a:ext cx="10922000" cy="49801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61000">
                  <a:extLst>
                    <a:ext uri="{9D8B030D-6E8A-4147-A177-3AD203B41FA5}">
                      <a16:colId xmlns:a16="http://schemas.microsoft.com/office/drawing/2014/main" xmlns="" val="3847072180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xmlns="" val="3840684274"/>
                    </a:ext>
                  </a:extLst>
                </a:gridCol>
              </a:tblGrid>
              <a:tr h="766045">
                <a:tc>
                  <a:txBody>
                    <a:bodyPr/>
                    <a:lstStyle/>
                    <a:p>
                      <a:pPr lvl="0" algn="ctr"/>
                      <a:r>
                        <a:rPr lang="ru-RU" sz="4000" dirty="0" smtClean="0"/>
                        <a:t>Сотрудник банк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Клиент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872311"/>
                  </a:ext>
                </a:extLst>
              </a:tr>
              <a:tr h="570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 «Мобильном оценщике»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через личный кабинет сотрудника Банка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личном кабинете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https://ocenka.mobi/zakaz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4897068"/>
                  </a:ext>
                </a:extLst>
              </a:tr>
              <a:tr h="351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58729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1" r="3734" b="20049"/>
          <a:stretch/>
        </p:blipFill>
        <p:spPr>
          <a:xfrm>
            <a:off x="808453" y="3370020"/>
            <a:ext cx="4725571" cy="3074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5874" y="3351257"/>
            <a:ext cx="3085893" cy="30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76299" y="844459"/>
            <a:ext cx="10867846" cy="1061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Контакты</a:t>
            </a:r>
            <a:endParaRPr lang="ru-RU" sz="40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2AFE9E-92DF-40B8-944E-B42E69F15BB9}"/>
              </a:ext>
            </a:extLst>
          </p:cNvPr>
          <p:cNvSpPr txBox="1">
            <a:spLocks/>
          </p:cNvSpPr>
          <p:nvPr/>
        </p:nvSpPr>
        <p:spPr>
          <a:xfrm>
            <a:off x="876299" y="2446146"/>
            <a:ext cx="10614701" cy="470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Подробнее о возможностях Мобильного оценщика здесь: </a:t>
            </a:r>
            <a:r>
              <a:rPr lang="en-US" sz="1800" dirty="0">
                <a:hlinkClick r:id="rId2"/>
              </a:rPr>
              <a:t>https://ocenka.mobi/</a:t>
            </a:r>
            <a:endParaRPr lang="ru-RU" sz="1800" dirty="0"/>
          </a:p>
          <a:p>
            <a:endParaRPr lang="en-US" sz="1800" dirty="0"/>
          </a:p>
          <a:p>
            <a:r>
              <a:rPr lang="ru-RU" dirty="0"/>
              <a:t>Или свяжитесь с нами:</a:t>
            </a:r>
          </a:p>
          <a:p>
            <a:r>
              <a:rPr lang="ru-RU" sz="1800" dirty="0"/>
              <a:t>Максим Скатов: </a:t>
            </a:r>
            <a:r>
              <a:rPr lang="en-US" sz="1800" dirty="0">
                <a:hlinkClick r:id="rId3"/>
              </a:rPr>
              <a:t>skatov@ocenka.mobi</a:t>
            </a:r>
            <a:r>
              <a:rPr lang="ru-RU" sz="1800" dirty="0"/>
              <a:t> 8-916-800-40-48</a:t>
            </a:r>
          </a:p>
          <a:p>
            <a:r>
              <a:rPr lang="ru-RU" sz="1800" dirty="0"/>
              <a:t>Марина Шарапова: </a:t>
            </a:r>
            <a:r>
              <a:rPr lang="en-US" sz="1800" dirty="0">
                <a:hlinkClick r:id="rId4"/>
              </a:rPr>
              <a:t>sharapova@ocenka.mobi</a:t>
            </a:r>
            <a:r>
              <a:rPr lang="en-US" sz="1800" dirty="0"/>
              <a:t> 8-903-156-24-64</a:t>
            </a:r>
          </a:p>
          <a:p>
            <a:endParaRPr lang="en-US" dirty="0"/>
          </a:p>
          <a:p>
            <a:r>
              <a:rPr lang="ru-RU" dirty="0"/>
              <a:t>Служба поддержки: </a:t>
            </a:r>
            <a:r>
              <a:rPr lang="en-US" sz="1800" dirty="0">
                <a:hlinkClick r:id="rId5"/>
              </a:rPr>
              <a:t>support@ocenka.mobi</a:t>
            </a:r>
            <a:r>
              <a:rPr lang="ru-RU" sz="1800" dirty="0"/>
              <a:t> </a:t>
            </a:r>
          </a:p>
          <a:p>
            <a:endParaRPr lang="ru-RU" sz="18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98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355" y="1080000"/>
            <a:ext cx="10953929" cy="718396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Зачем нужен веб-сервис по Осмотрам?</a:t>
            </a:r>
            <a:br>
              <a:rPr lang="ru-RU" sz="3500" dirty="0" smtClean="0">
                <a:latin typeface="+mn-lt"/>
              </a:rPr>
            </a:b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</a:rPr>
              <a:t>лучшение качества и надежности проверки имущества</a:t>
            </a:r>
            <a:endParaRPr lang="ru-RU" sz="3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977" y="2396548"/>
            <a:ext cx="310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xmlns="" val="3102231740"/>
              </p:ext>
            </p:extLst>
          </p:nvPr>
        </p:nvGraphicFramePr>
        <p:xfrm>
          <a:off x="685800" y="1945895"/>
          <a:ext cx="10848976" cy="483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942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21" y="1080000"/>
            <a:ext cx="11430179" cy="718396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Где можно использовать веб-сервис по Осмотрам?</a:t>
            </a:r>
            <a:br>
              <a:rPr lang="ru-RU" sz="3500" dirty="0" smtClean="0">
                <a:latin typeface="+mn-lt"/>
              </a:rPr>
            </a:b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</a:rPr>
              <a:t>о всех ситуациях, где необходим осмотр имущества/бизнеса:</a:t>
            </a:r>
            <a:endParaRPr lang="ru-RU" sz="3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3108241"/>
              </p:ext>
            </p:extLst>
          </p:nvPr>
        </p:nvGraphicFramePr>
        <p:xfrm>
          <a:off x="1028985" y="1080000"/>
          <a:ext cx="10438650" cy="58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3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2" y="1080000"/>
            <a:ext cx="11430179" cy="1023498"/>
          </a:xfrm>
        </p:spPr>
        <p:txBody>
          <a:bodyPr>
            <a:noAutofit/>
          </a:bodyPr>
          <a:lstStyle/>
          <a:p>
            <a:r>
              <a:rPr lang="ru-RU" sz="3500" dirty="0">
                <a:latin typeface="+mn-lt"/>
              </a:rPr>
              <a:t>Практическое </a:t>
            </a:r>
            <a:r>
              <a:rPr lang="ru-RU" sz="3500" dirty="0" smtClean="0">
                <a:latin typeface="+mn-lt"/>
              </a:rPr>
              <a:t>применение</a:t>
            </a:r>
            <a:br>
              <a:rPr lang="ru-RU" sz="3500" dirty="0" smtClean="0">
                <a:latin typeface="+mn-lt"/>
              </a:rPr>
            </a:b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3" y="1945636"/>
            <a:ext cx="8515350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552" y="4293539"/>
            <a:ext cx="94202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7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2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1. Заявка на подготовку Отчета об оценке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05612" y="1873040"/>
            <a:ext cx="443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Инициатор оценки</a:t>
            </a:r>
            <a:r>
              <a:rPr lang="ru-RU" sz="4000" dirty="0"/>
              <a:t>:</a:t>
            </a:r>
            <a:endParaRPr lang="en-US" sz="40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424149063"/>
              </p:ext>
            </p:extLst>
          </p:nvPr>
        </p:nvGraphicFramePr>
        <p:xfrm>
          <a:off x="642552" y="2417249"/>
          <a:ext cx="10767033" cy="406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038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0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1. Интерфейс создания заявки для ДОМ РФ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200" y="1761194"/>
            <a:ext cx="11602355" cy="422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762" y="5905500"/>
            <a:ext cx="10315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0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0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1. Интерфейс создания заявки для МТС Банка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43325"/>
            <a:ext cx="5753100" cy="5016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9139" y="1843325"/>
            <a:ext cx="3569600" cy="2124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0619" y="4164663"/>
            <a:ext cx="2900362" cy="2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0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2. Участие клиента. Осмотр и оплата услуг 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54" y="2732202"/>
            <a:ext cx="5362575" cy="4041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54" y="2024316"/>
            <a:ext cx="524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 указанный в заявке номер телефона клиент мгновенно получает смс: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749002"/>
              </p:ext>
            </p:extLst>
          </p:nvPr>
        </p:nvGraphicFramePr>
        <p:xfrm>
          <a:off x="5913989" y="2300461"/>
          <a:ext cx="5922456" cy="408520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922456">
                  <a:extLst>
                    <a:ext uri="{9D8B030D-6E8A-4147-A177-3AD203B41FA5}">
                      <a16:colId xmlns:a16="http://schemas.microsoft.com/office/drawing/2014/main" xmlns="" val="827426355"/>
                    </a:ext>
                  </a:extLst>
                </a:gridCol>
              </a:tblGrid>
              <a:tr h="965496"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услуг через облачную кассу. Успешная оплата подтверждается электронным чеком и соответствующим статусом для оценщика (Отчет оплачен).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918800"/>
                  </a:ext>
                </a:extLst>
              </a:tr>
              <a:tr h="965496">
                <a:tc>
                  <a:txBody>
                    <a:bodyPr/>
                    <a:lstStyle/>
                    <a:p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проведения осмотра достаточно пройти по ссылке. Форма осмотра также доступна в личном кабинете клиента на </a:t>
                      </a:r>
                      <a:r>
                        <a:rPr lang="en-US" baseline="0" dirty="0" smtClean="0"/>
                        <a:t>photo.ocenka.mobi (</a:t>
                      </a:r>
                      <a:r>
                        <a:rPr lang="ru-RU" baseline="0" dirty="0" smtClean="0"/>
                        <a:t>авторизация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по номеру телефона, код в смс-сообщении).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831055"/>
                  </a:ext>
                </a:extLst>
              </a:tr>
              <a:tr h="965496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Инструкция</a:t>
                      </a:r>
                      <a:r>
                        <a:rPr lang="ru-RU" baseline="0" dirty="0" smtClean="0"/>
                        <a:t> к проведению осмотра содержит примеры «как правильно осуществить съемку», как включить </a:t>
                      </a:r>
                      <a:r>
                        <a:rPr lang="ru-RU" baseline="0" dirty="0" err="1" smtClean="0"/>
                        <a:t>геолокацию</a:t>
                      </a:r>
                      <a:r>
                        <a:rPr lang="ru-RU" baseline="0" dirty="0" smtClean="0"/>
                        <a:t> и пр. ответы на вопросы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026648"/>
                  </a:ext>
                </a:extLst>
              </a:tr>
              <a:tr h="965496">
                <a:tc>
                  <a:txBody>
                    <a:bodyPr/>
                    <a:lstStyle/>
                    <a:p>
                      <a:r>
                        <a:rPr lang="ru-RU" dirty="0" smtClean="0"/>
                        <a:t>Договор на оказание</a:t>
                      </a:r>
                      <a:r>
                        <a:rPr lang="ru-RU" baseline="0" dirty="0" smtClean="0"/>
                        <a:t> оценочных услуг формируется автоматически по данным из заявки на оценку квартиры. Оплата услуг означает согласие с условиями договора.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588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1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75" y="1080000"/>
            <a:ext cx="11430179" cy="7633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+mn-lt"/>
              </a:rPr>
              <a:t>Этап 2. Участие клиента. Осмотр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4418" y="795078"/>
            <a:ext cx="3630358" cy="171036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52474" y="2060288"/>
            <a:ext cx="2419351" cy="4749558"/>
            <a:chOff x="8767482" y="205334"/>
            <a:chExt cx="3164542" cy="6351435"/>
          </a:xfrm>
        </p:grpSpPr>
        <p:pic>
          <p:nvPicPr>
            <p:cNvPr id="9" name="Picture 6" descr="https://xiaomi.china-bazar.ru/sites/xiaomi.china-bazar.ru/files/field/product/135253443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32118" y1="4381" x2="32118" y2="4381"/>
                          <a14:foregroundMark x1="27176" y1="2667" x2="27176" y2="2667"/>
                          <a14:foregroundMark x1="24588" y1="4952" x2="30706" y2="6952"/>
                          <a14:foregroundMark x1="42000" y1="3333" x2="78941" y2="5714"/>
                          <a14:foregroundMark x1="80353" y1="38000" x2="80353" y2="42667"/>
                          <a14:foregroundMark x1="80588" y1="46190" x2="79412" y2="86190"/>
                          <a14:foregroundMark x1="23412" y1="31905" x2="23412" y2="36476"/>
                          <a14:foregroundMark x1="23176" y1="11619" x2="23529" y2="30952"/>
                          <a14:foregroundMark x1="50824" y1="6095" x2="50824" y2="6095"/>
                          <a14:foregroundMark x1="23529" y1="63619" x2="23529" y2="63619"/>
                          <a14:foregroundMark x1="23765" y1="42667" x2="23412" y2="89143"/>
                          <a14:foregroundMark x1="52941" y1="5524" x2="52941" y2="5524"/>
                          <a14:foregroundMark x1="49294" y1="5714" x2="56118" y2="6095"/>
                          <a14:foregroundMark x1="26000" y1="2667" x2="23176" y2="4476"/>
                          <a14:foregroundMark x1="25529" y1="2476" x2="27294" y2="1429"/>
                          <a14:foregroundMark x1="25294" y1="3048" x2="25294" y2="3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906" r="17546"/>
            <a:stretch/>
          </p:blipFill>
          <p:spPr bwMode="auto">
            <a:xfrm>
              <a:off x="8767482" y="205334"/>
              <a:ext cx="3164542" cy="635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54224" y="866877"/>
              <a:ext cx="2825400" cy="502293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013695" y="1493539"/>
              <a:ext cx="1600518" cy="30157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813954" y="1249473"/>
              <a:ext cx="1340671" cy="176102"/>
            </a:xfrm>
            <a:prstGeom prst="rect">
              <a:avLst/>
            </a:prstGeom>
            <a:effectLst>
              <a:softEdge rad="3175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410701" y="4233972"/>
              <a:ext cx="711200" cy="185627"/>
            </a:xfrm>
            <a:prstGeom prst="rect">
              <a:avLst/>
            </a:prstGeom>
            <a:effectLst>
              <a:softEdge rad="3175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119502" y="1088695"/>
              <a:ext cx="711200" cy="185627"/>
            </a:xfrm>
            <a:prstGeom prst="rect">
              <a:avLst/>
            </a:prstGeom>
            <a:effectLst>
              <a:softEdge rad="3175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71824" y="1668765"/>
            <a:ext cx="8918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Следуя Инструкции и подсказкам приложения клиент проводит осмотр.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завершению фото/видео съемки клиент передает результат Осмотра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Оценщику.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l="-501" t="4703" r="1377" b="1117"/>
          <a:stretch/>
        </p:blipFill>
        <p:spPr>
          <a:xfrm>
            <a:off x="3636050" y="2253991"/>
            <a:ext cx="7348062" cy="3909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03055" y="6101960"/>
            <a:ext cx="70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Для оперативного решения вопросов пользователей в приложении есть чат со службой поддержки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О1" id="{AE631B1B-6488-4296-B56B-1230775EE319}" vid="{0AB030D4-8E25-4401-8F02-0EBB3FF1345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МО1</Template>
  <TotalTime>5181</TotalTime>
  <Words>662</Words>
  <Application>Microsoft Office PowerPoint</Application>
  <PresentationFormat>Произвольный</PresentationFormat>
  <Paragraphs>109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МО1</vt:lpstr>
      <vt:lpstr>Аутсорсинг всего комплекса бизнес-процессов, связанных с оценкой стоимости имущества</vt:lpstr>
      <vt:lpstr>Зачем нужен веб-сервис по Осмотрам? Улучшение качества и надежности проверки имущества</vt:lpstr>
      <vt:lpstr>Где можно использовать веб-сервис по Осмотрам? Во всех ситуациях, где необходим осмотр имущества/бизнеса:</vt:lpstr>
      <vt:lpstr>Практическое применение </vt:lpstr>
      <vt:lpstr>Этап 1. Заявка на подготовку Отчета об оценке</vt:lpstr>
      <vt:lpstr>Этап 1. Интерфейс создания заявки для ДОМ РФ</vt:lpstr>
      <vt:lpstr>Этап 1. Интерфейс создания заявки для МТС Банка</vt:lpstr>
      <vt:lpstr>Этап 2. Участие клиента. Осмотр и оплата услуг </vt:lpstr>
      <vt:lpstr>Этап 2. Участие клиента. Осмотр</vt:lpstr>
      <vt:lpstr>Этап 3. Проверка фотографий на стороне Оценщика</vt:lpstr>
      <vt:lpstr>Этап 3. Интерфейс Оценщика по работе с Осмотрами</vt:lpstr>
      <vt:lpstr>Этап 4. Подготовка и Отправка в Банк Отчета об оценке </vt:lpstr>
      <vt:lpstr>Этап 5. Банк и клиент получают Отчет об оценке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оценщик</dc:title>
  <dc:creator>Марина Шарапова</dc:creator>
  <cp:lastModifiedBy>Алексей</cp:lastModifiedBy>
  <cp:revision>211</cp:revision>
  <cp:lastPrinted>2020-09-17T14:48:43Z</cp:lastPrinted>
  <dcterms:created xsi:type="dcterms:W3CDTF">2019-08-01T09:13:49Z</dcterms:created>
  <dcterms:modified xsi:type="dcterms:W3CDTF">2020-12-08T20:03:46Z</dcterms:modified>
</cp:coreProperties>
</file>