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60" r:id="rId3"/>
    <p:sldId id="299" r:id="rId4"/>
    <p:sldId id="290" r:id="rId5"/>
    <p:sldId id="267" r:id="rId6"/>
    <p:sldId id="296" r:id="rId7"/>
    <p:sldId id="268" r:id="rId8"/>
    <p:sldId id="258" r:id="rId9"/>
    <p:sldId id="286" r:id="rId10"/>
    <p:sldId id="287" r:id="rId11"/>
    <p:sldId id="285" r:id="rId12"/>
    <p:sldId id="284" r:id="rId13"/>
    <p:sldId id="297" r:id="rId14"/>
    <p:sldId id="272" r:id="rId15"/>
    <p:sldId id="298" r:id="rId16"/>
    <p:sldId id="300" r:id="rId17"/>
    <p:sldId id="264" r:id="rId18"/>
    <p:sldId id="294" r:id="rId19"/>
    <p:sldId id="295" r:id="rId20"/>
    <p:sldId id="265" r:id="rId21"/>
  </p:sldIdLst>
  <p:sldSz cx="9144000" cy="5715000" type="screen16x10"/>
  <p:notesSz cx="6743700" cy="9855200"/>
  <p:defaultTextStyle>
    <a:defPPr>
      <a:defRPr lang="ru-RU"/>
    </a:defPPr>
    <a:lvl1pPr marL="0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8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160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74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32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90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481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062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643" algn="l" defTabSz="713160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59A3"/>
    <a:srgbClr val="F0C2C2"/>
    <a:srgbClr val="4472C4"/>
    <a:srgbClr val="FF7E79"/>
    <a:srgbClr val="97806D"/>
    <a:srgbClr val="BB95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4620" autoAdjust="0"/>
  </p:normalViewPr>
  <p:slideViewPr>
    <p:cSldViewPr snapToGrid="0" snapToObjects="1">
      <p:cViewPr varScale="1">
        <p:scale>
          <a:sx n="110" d="100"/>
          <a:sy n="110" d="100"/>
        </p:scale>
        <p:origin x="-900" y="-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7B1A5-6197-D945-8D21-B7B154F61E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E303B12-E944-4742-9CC5-B82088785FF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050" b="1" i="0" dirty="0">
            <a:latin typeface="Gilroy ExtraBold" charset="0"/>
            <a:ea typeface="Gilroy ExtraBold" charset="0"/>
            <a:cs typeface="Gilroy ExtraBold" charset="0"/>
          </a:endParaRPr>
        </a:p>
        <a:p>
          <a:r>
            <a:rPr lang="ru-RU" sz="1050" b="1" i="0" dirty="0">
              <a:latin typeface="Gilroy ExtraBold" charset="0"/>
              <a:ea typeface="Gilroy ExtraBold" charset="0"/>
              <a:cs typeface="Gilroy ExtraBold" charset="0"/>
            </a:rPr>
            <a:t>Миссия</a:t>
          </a:r>
        </a:p>
      </dgm:t>
    </dgm:pt>
    <dgm:pt modelId="{C9CEE8D2-3D27-E240-9814-33CADA8606DA}" type="par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5868B3F0-2590-FF4A-90C7-B7269EA798C3}" type="sib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48517CD9-13CD-8F47-BF99-C7BF5F3220D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</a:p>
      </dgm:t>
    </dgm:pt>
    <dgm:pt modelId="{D10A0581-6A9E-DC4B-A7A2-76CEBE5889C0}" type="par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21CF17D-3390-7649-8102-7EE6E3F0B70F}" type="sib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878BD75D-8091-4546-9F7A-49791441EEB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</a:p>
      </dgm:t>
    </dgm:pt>
    <dgm:pt modelId="{AE24EA30-A715-224E-83E2-65EDBC321E12}" type="par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9CE181F1-83A9-1941-AFC5-ADD936FF5E29}" type="sib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1561D426-A489-4CF5-86AA-C00779A98CB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Стратегия</a:t>
          </a:r>
        </a:p>
      </dgm:t>
    </dgm:pt>
    <dgm:pt modelId="{49482008-C4D6-4DC1-9406-AFB9E313B463}" type="parTrans" cxnId="{D675F52B-FF4F-454F-B373-F07A11F63860}">
      <dgm:prSet/>
      <dgm:spPr/>
      <dgm:t>
        <a:bodyPr/>
        <a:lstStyle/>
        <a:p>
          <a:endParaRPr lang="ru-RU" sz="1200"/>
        </a:p>
      </dgm:t>
    </dgm:pt>
    <dgm:pt modelId="{18409BC9-4C04-422D-A2E9-53002CD1FE7C}" type="sibTrans" cxnId="{D675F52B-FF4F-454F-B373-F07A11F63860}">
      <dgm:prSet/>
      <dgm:spPr/>
      <dgm:t>
        <a:bodyPr/>
        <a:lstStyle/>
        <a:p>
          <a:endParaRPr lang="ru-RU" sz="1200"/>
        </a:p>
      </dgm:t>
    </dgm:pt>
    <dgm:pt modelId="{36C131D2-7CC2-4186-AC10-EF7AA92C4DB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Действия</a:t>
          </a:r>
        </a:p>
      </dgm:t>
    </dgm:pt>
    <dgm:pt modelId="{B6D4071F-50B4-48A8-90FD-19E8C6B11BAD}" type="parTrans" cxnId="{A54F016E-5B32-46B5-BD1F-E502EEF0A17D}">
      <dgm:prSet/>
      <dgm:spPr/>
      <dgm:t>
        <a:bodyPr/>
        <a:lstStyle/>
        <a:p>
          <a:endParaRPr lang="ru-RU" sz="1200"/>
        </a:p>
      </dgm:t>
    </dgm:pt>
    <dgm:pt modelId="{36B4F153-CC71-49EF-809A-D0B46F31998B}" type="sibTrans" cxnId="{A54F016E-5B32-46B5-BD1F-E502EEF0A17D}">
      <dgm:prSet/>
      <dgm:spPr/>
      <dgm:t>
        <a:bodyPr/>
        <a:lstStyle/>
        <a:p>
          <a:endParaRPr lang="ru-RU" sz="1200"/>
        </a:p>
      </dgm:t>
    </dgm:pt>
    <dgm:pt modelId="{531B7C57-F01C-446A-B767-5FCCBC0C7E1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Окружение</a:t>
          </a:r>
        </a:p>
      </dgm:t>
    </dgm:pt>
    <dgm:pt modelId="{06B24559-748C-4913-A7CF-7D5EBC11B476}" type="parTrans" cxnId="{1D293329-6AFF-4821-BF09-AE424D6B8CBF}">
      <dgm:prSet/>
      <dgm:spPr/>
      <dgm:t>
        <a:bodyPr/>
        <a:lstStyle/>
        <a:p>
          <a:endParaRPr lang="ru-RU" sz="1200"/>
        </a:p>
      </dgm:t>
    </dgm:pt>
    <dgm:pt modelId="{A952AA84-B284-4535-84DB-6DDA72829DD1}" type="sibTrans" cxnId="{1D293329-6AFF-4821-BF09-AE424D6B8CBF}">
      <dgm:prSet/>
      <dgm:spPr/>
      <dgm:t>
        <a:bodyPr/>
        <a:lstStyle/>
        <a:p>
          <a:endParaRPr lang="ru-RU" sz="1200"/>
        </a:p>
      </dgm:t>
    </dgm:pt>
    <dgm:pt modelId="{1DD1D138-5D82-2D4F-8D14-1AE649759165}" type="pres">
      <dgm:prSet presAssocID="{66C7B1A5-6197-D945-8D21-B7B154F61EF0}" presName="Name0" presStyleCnt="0">
        <dgm:presLayoutVars>
          <dgm:dir/>
          <dgm:animLvl val="lvl"/>
          <dgm:resizeHandles val="exact"/>
        </dgm:presLayoutVars>
      </dgm:prSet>
      <dgm:spPr/>
    </dgm:pt>
    <dgm:pt modelId="{C714893A-7C82-4541-B613-91B0C7445687}" type="pres">
      <dgm:prSet presAssocID="{CE303B12-E944-4742-9CC5-B82088785FF8}" presName="Name8" presStyleCnt="0"/>
      <dgm:spPr/>
    </dgm:pt>
    <dgm:pt modelId="{3E26CDCD-A9C6-5240-BE8F-3AF5600067FA}" type="pres">
      <dgm:prSet presAssocID="{CE303B12-E944-4742-9CC5-B82088785FF8}" presName="level" presStyleLbl="node1" presStyleIdx="0" presStyleCnt="6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E8D9-66B0-5641-9810-5D68FBDA6E22}" type="pres">
      <dgm:prSet presAssocID="{CE303B12-E944-4742-9CC5-B82088785F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97241-1AF3-9D4E-B944-7C1C7B2EBA71}" type="pres">
      <dgm:prSet presAssocID="{48517CD9-13CD-8F47-BF99-C7BF5F3220DD}" presName="Name8" presStyleCnt="0"/>
      <dgm:spPr/>
    </dgm:pt>
    <dgm:pt modelId="{30CB2116-2266-C540-AF56-17BC9826C850}" type="pres">
      <dgm:prSet presAssocID="{48517CD9-13CD-8F47-BF99-C7BF5F3220D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6317-DFE6-7D40-B25D-4AFB05DEF0E7}" type="pres">
      <dgm:prSet presAssocID="{48517CD9-13CD-8F47-BF99-C7BF5F322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0171-D07A-E54A-98D6-EE7E00158966}" type="pres">
      <dgm:prSet presAssocID="{878BD75D-8091-4546-9F7A-49791441EEB9}" presName="Name8" presStyleCnt="0"/>
      <dgm:spPr/>
    </dgm:pt>
    <dgm:pt modelId="{581C3831-EA06-F642-962A-83ED7CF7E109}" type="pres">
      <dgm:prSet presAssocID="{878BD75D-8091-4546-9F7A-49791441EE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395EA-855D-F543-BCB1-C437EF435A8E}" type="pres">
      <dgm:prSet presAssocID="{878BD75D-8091-4546-9F7A-49791441E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06E3-9319-4294-887D-90A618427429}" type="pres">
      <dgm:prSet presAssocID="{1561D426-A489-4CF5-86AA-C00779A98CB8}" presName="Name8" presStyleCnt="0"/>
      <dgm:spPr/>
    </dgm:pt>
    <dgm:pt modelId="{950933CE-6EB8-41CE-883C-E270B024FB95}" type="pres">
      <dgm:prSet presAssocID="{1561D426-A489-4CF5-86AA-C00779A98C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D53F-8420-43E9-A66A-A7FE54FB1D2A}" type="pres">
      <dgm:prSet presAssocID="{1561D426-A489-4CF5-86AA-C00779A98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5CB0-D004-4CB5-991B-E8F087DECF8B}" type="pres">
      <dgm:prSet presAssocID="{36C131D2-7CC2-4186-AC10-EF7AA92C4DB7}" presName="Name8" presStyleCnt="0"/>
      <dgm:spPr/>
    </dgm:pt>
    <dgm:pt modelId="{0F12E122-2FE8-44A7-A92D-7B854782BDA7}" type="pres">
      <dgm:prSet presAssocID="{36C131D2-7CC2-4186-AC10-EF7AA92C4DB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FCB56-7DB4-4C68-99E7-8E78BBB148E0}" type="pres">
      <dgm:prSet presAssocID="{36C131D2-7CC2-4186-AC10-EF7AA92C4D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526-DED6-4306-91F8-2128D4E45FC9}" type="pres">
      <dgm:prSet presAssocID="{531B7C57-F01C-446A-B767-5FCCBC0C7E17}" presName="Name8" presStyleCnt="0"/>
      <dgm:spPr/>
    </dgm:pt>
    <dgm:pt modelId="{9C404FB8-D6EA-4517-BB17-3F19B0F36AAA}" type="pres">
      <dgm:prSet presAssocID="{531B7C57-F01C-446A-B767-5FCCBC0C7E1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EBACD-8C39-436D-B539-ECCE22AB98A4}" type="pres">
      <dgm:prSet presAssocID="{531B7C57-F01C-446A-B767-5FCCBC0C7E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F016E-5B32-46B5-BD1F-E502EEF0A17D}" srcId="{66C7B1A5-6197-D945-8D21-B7B154F61EF0}" destId="{36C131D2-7CC2-4186-AC10-EF7AA92C4DB7}" srcOrd="4" destOrd="0" parTransId="{B6D4071F-50B4-48A8-90FD-19E8C6B11BAD}" sibTransId="{36B4F153-CC71-49EF-809A-D0B46F31998B}"/>
    <dgm:cxn modelId="{1EC7FB77-2676-4A39-B330-5A2284A0D67E}" type="presOf" srcId="{48517CD9-13CD-8F47-BF99-C7BF5F3220DD}" destId="{30CB2116-2266-C540-AF56-17BC9826C850}" srcOrd="0" destOrd="0" presId="urn:microsoft.com/office/officeart/2005/8/layout/pyramid1"/>
    <dgm:cxn modelId="{CC2CDC6B-5B1C-4021-AAAB-CEDF3426E684}" type="presOf" srcId="{531B7C57-F01C-446A-B767-5FCCBC0C7E17}" destId="{9C404FB8-D6EA-4517-BB17-3F19B0F36AAA}" srcOrd="0" destOrd="0" presId="urn:microsoft.com/office/officeart/2005/8/layout/pyramid1"/>
    <dgm:cxn modelId="{DD6427BC-BB38-C94A-9581-7C01726EAABE}" srcId="{66C7B1A5-6197-D945-8D21-B7B154F61EF0}" destId="{CE303B12-E944-4742-9CC5-B82088785FF8}" srcOrd="0" destOrd="0" parTransId="{C9CEE8D2-3D27-E240-9814-33CADA8606DA}" sibTransId="{5868B3F0-2590-FF4A-90C7-B7269EA798C3}"/>
    <dgm:cxn modelId="{16E8B4CC-C9C4-4FC4-8686-FA83A0B5ED78}" type="presOf" srcId="{878BD75D-8091-4546-9F7A-49791441EEB9}" destId="{7A1395EA-855D-F543-BCB1-C437EF435A8E}" srcOrd="1" destOrd="0" presId="urn:microsoft.com/office/officeart/2005/8/layout/pyramid1"/>
    <dgm:cxn modelId="{B4D7E4A8-6F37-449A-BC50-243085A7D968}" type="presOf" srcId="{48517CD9-13CD-8F47-BF99-C7BF5F3220DD}" destId="{7C836317-DFE6-7D40-B25D-4AFB05DEF0E7}" srcOrd="1" destOrd="0" presId="urn:microsoft.com/office/officeart/2005/8/layout/pyramid1"/>
    <dgm:cxn modelId="{39297518-F49F-4741-9819-5123ECC659CB}" srcId="{66C7B1A5-6197-D945-8D21-B7B154F61EF0}" destId="{878BD75D-8091-4546-9F7A-49791441EEB9}" srcOrd="2" destOrd="0" parTransId="{AE24EA30-A715-224E-83E2-65EDBC321E12}" sibTransId="{9CE181F1-83A9-1941-AFC5-ADD936FF5E29}"/>
    <dgm:cxn modelId="{5F69F1DF-FACB-41B5-AAA3-12BC77A388E0}" type="presOf" srcId="{36C131D2-7CC2-4186-AC10-EF7AA92C4DB7}" destId="{1DAFCB56-7DB4-4C68-99E7-8E78BBB148E0}" srcOrd="1" destOrd="0" presId="urn:microsoft.com/office/officeart/2005/8/layout/pyramid1"/>
    <dgm:cxn modelId="{80BD4E15-60E6-4FC2-B4B9-067576A74A88}" type="presOf" srcId="{CE303B12-E944-4742-9CC5-B82088785FF8}" destId="{9CF6E8D9-66B0-5641-9810-5D68FBDA6E22}" srcOrd="1" destOrd="0" presId="urn:microsoft.com/office/officeart/2005/8/layout/pyramid1"/>
    <dgm:cxn modelId="{093D7610-28F2-4D16-BB3A-6B26A321530F}" type="presOf" srcId="{531B7C57-F01C-446A-B767-5FCCBC0C7E17}" destId="{532EBACD-8C39-436D-B539-ECCE22AB98A4}" srcOrd="1" destOrd="0" presId="urn:microsoft.com/office/officeart/2005/8/layout/pyramid1"/>
    <dgm:cxn modelId="{9BE93E1A-3516-4692-AE67-1F89F15793C8}" type="presOf" srcId="{CE303B12-E944-4742-9CC5-B82088785FF8}" destId="{3E26CDCD-A9C6-5240-BE8F-3AF5600067FA}" srcOrd="0" destOrd="0" presId="urn:microsoft.com/office/officeart/2005/8/layout/pyramid1"/>
    <dgm:cxn modelId="{9ADBFC79-D2B8-4E73-87E4-9CAE3F7DCA71}" type="presOf" srcId="{878BD75D-8091-4546-9F7A-49791441EEB9}" destId="{581C3831-EA06-F642-962A-83ED7CF7E109}" srcOrd="0" destOrd="0" presId="urn:microsoft.com/office/officeart/2005/8/layout/pyramid1"/>
    <dgm:cxn modelId="{D675F52B-FF4F-454F-B373-F07A11F63860}" srcId="{66C7B1A5-6197-D945-8D21-B7B154F61EF0}" destId="{1561D426-A489-4CF5-86AA-C00779A98CB8}" srcOrd="3" destOrd="0" parTransId="{49482008-C4D6-4DC1-9406-AFB9E313B463}" sibTransId="{18409BC9-4C04-422D-A2E9-53002CD1FE7C}"/>
    <dgm:cxn modelId="{F2B2B97B-8A90-4B66-A8AA-663E23488210}" type="presOf" srcId="{1561D426-A489-4CF5-86AA-C00779A98CB8}" destId="{950933CE-6EB8-41CE-883C-E270B024FB95}" srcOrd="0" destOrd="0" presId="urn:microsoft.com/office/officeart/2005/8/layout/pyramid1"/>
    <dgm:cxn modelId="{1D293329-6AFF-4821-BF09-AE424D6B8CBF}" srcId="{66C7B1A5-6197-D945-8D21-B7B154F61EF0}" destId="{531B7C57-F01C-446A-B767-5FCCBC0C7E17}" srcOrd="5" destOrd="0" parTransId="{06B24559-748C-4913-A7CF-7D5EBC11B476}" sibTransId="{A952AA84-B284-4535-84DB-6DDA72829DD1}"/>
    <dgm:cxn modelId="{BD0749D6-CC38-4DD4-A8F8-26CDCBC15F31}" type="presOf" srcId="{36C131D2-7CC2-4186-AC10-EF7AA92C4DB7}" destId="{0F12E122-2FE8-44A7-A92D-7B854782BDA7}" srcOrd="0" destOrd="0" presId="urn:microsoft.com/office/officeart/2005/8/layout/pyramid1"/>
    <dgm:cxn modelId="{A4A9E38B-8810-5E49-9161-15967A10824C}" srcId="{66C7B1A5-6197-D945-8D21-B7B154F61EF0}" destId="{48517CD9-13CD-8F47-BF99-C7BF5F3220DD}" srcOrd="1" destOrd="0" parTransId="{D10A0581-6A9E-DC4B-A7A2-76CEBE5889C0}" sibTransId="{021CF17D-3390-7649-8102-7EE6E3F0B70F}"/>
    <dgm:cxn modelId="{7BBE5974-B7EA-4F57-A5AB-AA810E7E3F87}" type="presOf" srcId="{1561D426-A489-4CF5-86AA-C00779A98CB8}" destId="{3813D53F-8420-43E9-A66A-A7FE54FB1D2A}" srcOrd="1" destOrd="0" presId="urn:microsoft.com/office/officeart/2005/8/layout/pyramid1"/>
    <dgm:cxn modelId="{E928D635-4F9A-4F25-999B-637FAA29D434}" type="presOf" srcId="{66C7B1A5-6197-D945-8D21-B7B154F61EF0}" destId="{1DD1D138-5D82-2D4F-8D14-1AE649759165}" srcOrd="0" destOrd="0" presId="urn:microsoft.com/office/officeart/2005/8/layout/pyramid1"/>
    <dgm:cxn modelId="{944BBCEE-CE83-4A8D-BC20-2FB6EE316A74}" type="presParOf" srcId="{1DD1D138-5D82-2D4F-8D14-1AE649759165}" destId="{C714893A-7C82-4541-B613-91B0C7445687}" srcOrd="0" destOrd="0" presId="urn:microsoft.com/office/officeart/2005/8/layout/pyramid1"/>
    <dgm:cxn modelId="{62BAAA28-312B-48B0-87B2-530D237F8D3F}" type="presParOf" srcId="{C714893A-7C82-4541-B613-91B0C7445687}" destId="{3E26CDCD-A9C6-5240-BE8F-3AF5600067FA}" srcOrd="0" destOrd="0" presId="urn:microsoft.com/office/officeart/2005/8/layout/pyramid1"/>
    <dgm:cxn modelId="{1AA92AEB-59BF-467E-B6CC-1158B7A139F0}" type="presParOf" srcId="{C714893A-7C82-4541-B613-91B0C7445687}" destId="{9CF6E8D9-66B0-5641-9810-5D68FBDA6E22}" srcOrd="1" destOrd="0" presId="urn:microsoft.com/office/officeart/2005/8/layout/pyramid1"/>
    <dgm:cxn modelId="{13D6535C-F671-4FAB-8F1F-C5EC4EBE80D6}" type="presParOf" srcId="{1DD1D138-5D82-2D4F-8D14-1AE649759165}" destId="{DC097241-1AF3-9D4E-B944-7C1C7B2EBA71}" srcOrd="1" destOrd="0" presId="urn:microsoft.com/office/officeart/2005/8/layout/pyramid1"/>
    <dgm:cxn modelId="{100E2700-00F0-43EA-AFFA-86EF6B057514}" type="presParOf" srcId="{DC097241-1AF3-9D4E-B944-7C1C7B2EBA71}" destId="{30CB2116-2266-C540-AF56-17BC9826C850}" srcOrd="0" destOrd="0" presId="urn:microsoft.com/office/officeart/2005/8/layout/pyramid1"/>
    <dgm:cxn modelId="{78AECAE1-F026-421F-A515-B105ED0366B1}" type="presParOf" srcId="{DC097241-1AF3-9D4E-B944-7C1C7B2EBA71}" destId="{7C836317-DFE6-7D40-B25D-4AFB05DEF0E7}" srcOrd="1" destOrd="0" presId="urn:microsoft.com/office/officeart/2005/8/layout/pyramid1"/>
    <dgm:cxn modelId="{7783DBDB-6AEA-44C9-8461-D1A869CD4BAE}" type="presParOf" srcId="{1DD1D138-5D82-2D4F-8D14-1AE649759165}" destId="{47BA0171-D07A-E54A-98D6-EE7E00158966}" srcOrd="2" destOrd="0" presId="urn:microsoft.com/office/officeart/2005/8/layout/pyramid1"/>
    <dgm:cxn modelId="{079EE502-126D-4DCE-B9F2-5A7C678918C4}" type="presParOf" srcId="{47BA0171-D07A-E54A-98D6-EE7E00158966}" destId="{581C3831-EA06-F642-962A-83ED7CF7E109}" srcOrd="0" destOrd="0" presId="urn:microsoft.com/office/officeart/2005/8/layout/pyramid1"/>
    <dgm:cxn modelId="{C1F67AC5-E824-43BA-9FDD-16410AB89552}" type="presParOf" srcId="{47BA0171-D07A-E54A-98D6-EE7E00158966}" destId="{7A1395EA-855D-F543-BCB1-C437EF435A8E}" srcOrd="1" destOrd="0" presId="urn:microsoft.com/office/officeart/2005/8/layout/pyramid1"/>
    <dgm:cxn modelId="{27189E16-9D5E-4ED1-B4FE-EBF55AD61987}" type="presParOf" srcId="{1DD1D138-5D82-2D4F-8D14-1AE649759165}" destId="{FEF906E3-9319-4294-887D-90A618427429}" srcOrd="3" destOrd="0" presId="urn:microsoft.com/office/officeart/2005/8/layout/pyramid1"/>
    <dgm:cxn modelId="{B74B4417-EE39-4E1F-99EA-075D7F49C336}" type="presParOf" srcId="{FEF906E3-9319-4294-887D-90A618427429}" destId="{950933CE-6EB8-41CE-883C-E270B024FB95}" srcOrd="0" destOrd="0" presId="urn:microsoft.com/office/officeart/2005/8/layout/pyramid1"/>
    <dgm:cxn modelId="{93994C37-F302-4577-B22E-C526F96C7087}" type="presParOf" srcId="{FEF906E3-9319-4294-887D-90A618427429}" destId="{3813D53F-8420-43E9-A66A-A7FE54FB1D2A}" srcOrd="1" destOrd="0" presId="urn:microsoft.com/office/officeart/2005/8/layout/pyramid1"/>
    <dgm:cxn modelId="{D5BC7C33-73EE-4452-B22E-C6291825F64A}" type="presParOf" srcId="{1DD1D138-5D82-2D4F-8D14-1AE649759165}" destId="{A83C5CB0-D004-4CB5-991B-E8F087DECF8B}" srcOrd="4" destOrd="0" presId="urn:microsoft.com/office/officeart/2005/8/layout/pyramid1"/>
    <dgm:cxn modelId="{C09DEA0E-F19A-4094-A145-E75F28BE25A3}" type="presParOf" srcId="{A83C5CB0-D004-4CB5-991B-E8F087DECF8B}" destId="{0F12E122-2FE8-44A7-A92D-7B854782BDA7}" srcOrd="0" destOrd="0" presId="urn:microsoft.com/office/officeart/2005/8/layout/pyramid1"/>
    <dgm:cxn modelId="{E3456EE1-3A4B-43CE-BFC3-445959CE8035}" type="presParOf" srcId="{A83C5CB0-D004-4CB5-991B-E8F087DECF8B}" destId="{1DAFCB56-7DB4-4C68-99E7-8E78BBB148E0}" srcOrd="1" destOrd="0" presId="urn:microsoft.com/office/officeart/2005/8/layout/pyramid1"/>
    <dgm:cxn modelId="{08732902-3ACC-4783-9293-454FBF2D6095}" type="presParOf" srcId="{1DD1D138-5D82-2D4F-8D14-1AE649759165}" destId="{4B00D526-DED6-4306-91F8-2128D4E45FC9}" srcOrd="5" destOrd="0" presId="urn:microsoft.com/office/officeart/2005/8/layout/pyramid1"/>
    <dgm:cxn modelId="{1A869182-BE3B-43F8-8A00-1BB05F7BF2AA}" type="presParOf" srcId="{4B00D526-DED6-4306-91F8-2128D4E45FC9}" destId="{9C404FB8-D6EA-4517-BB17-3F19B0F36AAA}" srcOrd="0" destOrd="0" presId="urn:microsoft.com/office/officeart/2005/8/layout/pyramid1"/>
    <dgm:cxn modelId="{2C1CA97B-92C2-45E8-82D4-D332C8C8924B}" type="presParOf" srcId="{4B00D526-DED6-4306-91F8-2128D4E45FC9}" destId="{532EBACD-8C39-436D-B539-ECCE22AB98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C7B1A5-6197-D945-8D21-B7B154F61E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E303B12-E944-4742-9CC5-B82088785F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7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C9CEE8D2-3D27-E240-9814-33CADA8606DA}" type="parTrans" cxnId="{DD6427BC-BB38-C94A-9581-7C01726EAABE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5868B3F0-2590-FF4A-90C7-B7269EA798C3}" type="sibTrans" cxnId="{DD6427BC-BB38-C94A-9581-7C01726EAABE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48517CD9-13CD-8F47-BF99-C7BF5F3220D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9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D10A0581-6A9E-DC4B-A7A2-76CEBE5889C0}" type="parTrans" cxnId="{A4A9E38B-8810-5E49-9161-15967A10824C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21CF17D-3390-7649-8102-7EE6E3F0B70F}" type="sibTrans" cxnId="{A4A9E38B-8810-5E49-9161-15967A10824C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878BD75D-8091-4546-9F7A-49791441EEB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900" b="1" i="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</a:p>
      </dgm:t>
    </dgm:pt>
    <dgm:pt modelId="{AE24EA30-A715-224E-83E2-65EDBC321E12}" type="parTrans" cxnId="{39297518-F49F-4741-9819-5123ECC659CB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9CE181F1-83A9-1941-AFC5-ADD936FF5E29}" type="sibTrans" cxnId="{39297518-F49F-4741-9819-5123ECC659CB}">
      <dgm:prSet/>
      <dgm:spPr/>
      <dgm:t>
        <a:bodyPr/>
        <a:lstStyle/>
        <a:p>
          <a:endParaRPr lang="ru-RU" sz="9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1561D426-A489-4CF5-86AA-C00779A98CB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9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49482008-C4D6-4DC1-9406-AFB9E313B463}" type="parTrans" cxnId="{D675F52B-FF4F-454F-B373-F07A11F63860}">
      <dgm:prSet/>
      <dgm:spPr/>
      <dgm:t>
        <a:bodyPr/>
        <a:lstStyle/>
        <a:p>
          <a:endParaRPr lang="ru-RU" sz="900"/>
        </a:p>
      </dgm:t>
    </dgm:pt>
    <dgm:pt modelId="{18409BC9-4C04-422D-A2E9-53002CD1FE7C}" type="sibTrans" cxnId="{D675F52B-FF4F-454F-B373-F07A11F63860}">
      <dgm:prSet/>
      <dgm:spPr/>
      <dgm:t>
        <a:bodyPr/>
        <a:lstStyle/>
        <a:p>
          <a:endParaRPr lang="ru-RU" sz="900"/>
        </a:p>
      </dgm:t>
    </dgm:pt>
    <dgm:pt modelId="{36C131D2-7CC2-4186-AC10-EF7AA92C4DB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9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B6D4071F-50B4-48A8-90FD-19E8C6B11BAD}" type="parTrans" cxnId="{A54F016E-5B32-46B5-BD1F-E502EEF0A17D}">
      <dgm:prSet/>
      <dgm:spPr/>
      <dgm:t>
        <a:bodyPr/>
        <a:lstStyle/>
        <a:p>
          <a:endParaRPr lang="ru-RU" sz="900"/>
        </a:p>
      </dgm:t>
    </dgm:pt>
    <dgm:pt modelId="{36B4F153-CC71-49EF-809A-D0B46F31998B}" type="sibTrans" cxnId="{A54F016E-5B32-46B5-BD1F-E502EEF0A17D}">
      <dgm:prSet/>
      <dgm:spPr/>
      <dgm:t>
        <a:bodyPr/>
        <a:lstStyle/>
        <a:p>
          <a:endParaRPr lang="ru-RU" sz="900"/>
        </a:p>
      </dgm:t>
    </dgm:pt>
    <dgm:pt modelId="{531B7C57-F01C-446A-B767-5FCCBC0C7E1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9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6B24559-748C-4913-A7CF-7D5EBC11B476}" type="parTrans" cxnId="{1D293329-6AFF-4821-BF09-AE424D6B8CBF}">
      <dgm:prSet/>
      <dgm:spPr/>
      <dgm:t>
        <a:bodyPr/>
        <a:lstStyle/>
        <a:p>
          <a:endParaRPr lang="ru-RU" sz="900"/>
        </a:p>
      </dgm:t>
    </dgm:pt>
    <dgm:pt modelId="{A952AA84-B284-4535-84DB-6DDA72829DD1}" type="sibTrans" cxnId="{1D293329-6AFF-4821-BF09-AE424D6B8CBF}">
      <dgm:prSet/>
      <dgm:spPr/>
      <dgm:t>
        <a:bodyPr/>
        <a:lstStyle/>
        <a:p>
          <a:endParaRPr lang="ru-RU" sz="900"/>
        </a:p>
      </dgm:t>
    </dgm:pt>
    <dgm:pt modelId="{1DD1D138-5D82-2D4F-8D14-1AE649759165}" type="pres">
      <dgm:prSet presAssocID="{66C7B1A5-6197-D945-8D21-B7B154F61EF0}" presName="Name0" presStyleCnt="0">
        <dgm:presLayoutVars>
          <dgm:dir/>
          <dgm:animLvl val="lvl"/>
          <dgm:resizeHandles val="exact"/>
        </dgm:presLayoutVars>
      </dgm:prSet>
      <dgm:spPr/>
    </dgm:pt>
    <dgm:pt modelId="{C714893A-7C82-4541-B613-91B0C7445687}" type="pres">
      <dgm:prSet presAssocID="{CE303B12-E944-4742-9CC5-B82088785FF8}" presName="Name8" presStyleCnt="0"/>
      <dgm:spPr/>
    </dgm:pt>
    <dgm:pt modelId="{3E26CDCD-A9C6-5240-BE8F-3AF5600067FA}" type="pres">
      <dgm:prSet presAssocID="{CE303B12-E944-4742-9CC5-B82088785FF8}" presName="level" presStyleLbl="node1" presStyleIdx="0" presStyleCnt="6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E8D9-66B0-5641-9810-5D68FBDA6E22}" type="pres">
      <dgm:prSet presAssocID="{CE303B12-E944-4742-9CC5-B82088785F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97241-1AF3-9D4E-B944-7C1C7B2EBA71}" type="pres">
      <dgm:prSet presAssocID="{48517CD9-13CD-8F47-BF99-C7BF5F3220DD}" presName="Name8" presStyleCnt="0"/>
      <dgm:spPr/>
    </dgm:pt>
    <dgm:pt modelId="{30CB2116-2266-C540-AF56-17BC9826C850}" type="pres">
      <dgm:prSet presAssocID="{48517CD9-13CD-8F47-BF99-C7BF5F3220D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6317-DFE6-7D40-B25D-4AFB05DEF0E7}" type="pres">
      <dgm:prSet presAssocID="{48517CD9-13CD-8F47-BF99-C7BF5F322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0171-D07A-E54A-98D6-EE7E00158966}" type="pres">
      <dgm:prSet presAssocID="{878BD75D-8091-4546-9F7A-49791441EEB9}" presName="Name8" presStyleCnt="0"/>
      <dgm:spPr/>
    </dgm:pt>
    <dgm:pt modelId="{581C3831-EA06-F642-962A-83ED7CF7E109}" type="pres">
      <dgm:prSet presAssocID="{878BD75D-8091-4546-9F7A-49791441EE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395EA-855D-F543-BCB1-C437EF435A8E}" type="pres">
      <dgm:prSet presAssocID="{878BD75D-8091-4546-9F7A-49791441E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06E3-9319-4294-887D-90A618427429}" type="pres">
      <dgm:prSet presAssocID="{1561D426-A489-4CF5-86AA-C00779A98CB8}" presName="Name8" presStyleCnt="0"/>
      <dgm:spPr/>
    </dgm:pt>
    <dgm:pt modelId="{950933CE-6EB8-41CE-883C-E270B024FB95}" type="pres">
      <dgm:prSet presAssocID="{1561D426-A489-4CF5-86AA-C00779A98C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D53F-8420-43E9-A66A-A7FE54FB1D2A}" type="pres">
      <dgm:prSet presAssocID="{1561D426-A489-4CF5-86AA-C00779A98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5CB0-D004-4CB5-991B-E8F087DECF8B}" type="pres">
      <dgm:prSet presAssocID="{36C131D2-7CC2-4186-AC10-EF7AA92C4DB7}" presName="Name8" presStyleCnt="0"/>
      <dgm:spPr/>
    </dgm:pt>
    <dgm:pt modelId="{0F12E122-2FE8-44A7-A92D-7B854782BDA7}" type="pres">
      <dgm:prSet presAssocID="{36C131D2-7CC2-4186-AC10-EF7AA92C4DB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FCB56-7DB4-4C68-99E7-8E78BBB148E0}" type="pres">
      <dgm:prSet presAssocID="{36C131D2-7CC2-4186-AC10-EF7AA92C4D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526-DED6-4306-91F8-2128D4E45FC9}" type="pres">
      <dgm:prSet presAssocID="{531B7C57-F01C-446A-B767-5FCCBC0C7E17}" presName="Name8" presStyleCnt="0"/>
      <dgm:spPr/>
    </dgm:pt>
    <dgm:pt modelId="{9C404FB8-D6EA-4517-BB17-3F19B0F36AAA}" type="pres">
      <dgm:prSet presAssocID="{531B7C57-F01C-446A-B767-5FCCBC0C7E1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EBACD-8C39-436D-B539-ECCE22AB98A4}" type="pres">
      <dgm:prSet presAssocID="{531B7C57-F01C-446A-B767-5FCCBC0C7E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DEFB1-C2B6-4CD1-A5F5-AEB349501AF2}" type="presOf" srcId="{CE303B12-E944-4742-9CC5-B82088785FF8}" destId="{9CF6E8D9-66B0-5641-9810-5D68FBDA6E22}" srcOrd="1" destOrd="0" presId="urn:microsoft.com/office/officeart/2005/8/layout/pyramid1"/>
    <dgm:cxn modelId="{A54F016E-5B32-46B5-BD1F-E502EEF0A17D}" srcId="{66C7B1A5-6197-D945-8D21-B7B154F61EF0}" destId="{36C131D2-7CC2-4186-AC10-EF7AA92C4DB7}" srcOrd="4" destOrd="0" parTransId="{B6D4071F-50B4-48A8-90FD-19E8C6B11BAD}" sibTransId="{36B4F153-CC71-49EF-809A-D0B46F31998B}"/>
    <dgm:cxn modelId="{EA6D977E-E2BE-4D49-A940-F8772BB1A0F7}" type="presOf" srcId="{36C131D2-7CC2-4186-AC10-EF7AA92C4DB7}" destId="{0F12E122-2FE8-44A7-A92D-7B854782BDA7}" srcOrd="0" destOrd="0" presId="urn:microsoft.com/office/officeart/2005/8/layout/pyramid1"/>
    <dgm:cxn modelId="{D974F0F4-4366-4DEA-B8A5-D8188D390BC7}" type="presOf" srcId="{878BD75D-8091-4546-9F7A-49791441EEB9}" destId="{7A1395EA-855D-F543-BCB1-C437EF435A8E}" srcOrd="1" destOrd="0" presId="urn:microsoft.com/office/officeart/2005/8/layout/pyramid1"/>
    <dgm:cxn modelId="{7C822F0B-B7A2-4736-9ED0-59C1ED99295B}" type="presOf" srcId="{36C131D2-7CC2-4186-AC10-EF7AA92C4DB7}" destId="{1DAFCB56-7DB4-4C68-99E7-8E78BBB148E0}" srcOrd="1" destOrd="0" presId="urn:microsoft.com/office/officeart/2005/8/layout/pyramid1"/>
    <dgm:cxn modelId="{DD6427BC-BB38-C94A-9581-7C01726EAABE}" srcId="{66C7B1A5-6197-D945-8D21-B7B154F61EF0}" destId="{CE303B12-E944-4742-9CC5-B82088785FF8}" srcOrd="0" destOrd="0" parTransId="{C9CEE8D2-3D27-E240-9814-33CADA8606DA}" sibTransId="{5868B3F0-2590-FF4A-90C7-B7269EA798C3}"/>
    <dgm:cxn modelId="{B4DFD83C-E2B1-4DA8-AD06-A5E6A623081F}" type="presOf" srcId="{CE303B12-E944-4742-9CC5-B82088785FF8}" destId="{3E26CDCD-A9C6-5240-BE8F-3AF5600067FA}" srcOrd="0" destOrd="0" presId="urn:microsoft.com/office/officeart/2005/8/layout/pyramid1"/>
    <dgm:cxn modelId="{39297518-F49F-4741-9819-5123ECC659CB}" srcId="{66C7B1A5-6197-D945-8D21-B7B154F61EF0}" destId="{878BD75D-8091-4546-9F7A-49791441EEB9}" srcOrd="2" destOrd="0" parTransId="{AE24EA30-A715-224E-83E2-65EDBC321E12}" sibTransId="{9CE181F1-83A9-1941-AFC5-ADD936FF5E29}"/>
    <dgm:cxn modelId="{DF169E31-E59A-45B5-94E6-F178198F3769}" type="presOf" srcId="{48517CD9-13CD-8F47-BF99-C7BF5F3220DD}" destId="{7C836317-DFE6-7D40-B25D-4AFB05DEF0E7}" srcOrd="1" destOrd="0" presId="urn:microsoft.com/office/officeart/2005/8/layout/pyramid1"/>
    <dgm:cxn modelId="{31F2C7B9-5492-4083-AA69-910EE8AA7281}" type="presOf" srcId="{66C7B1A5-6197-D945-8D21-B7B154F61EF0}" destId="{1DD1D138-5D82-2D4F-8D14-1AE649759165}" srcOrd="0" destOrd="0" presId="urn:microsoft.com/office/officeart/2005/8/layout/pyramid1"/>
    <dgm:cxn modelId="{44D0D970-BCBC-45FB-B02C-44F97BE0D162}" type="presOf" srcId="{531B7C57-F01C-446A-B767-5FCCBC0C7E17}" destId="{9C404FB8-D6EA-4517-BB17-3F19B0F36AAA}" srcOrd="0" destOrd="0" presId="urn:microsoft.com/office/officeart/2005/8/layout/pyramid1"/>
    <dgm:cxn modelId="{36C69ED0-40D5-4FA4-9F96-71F6E6000398}" type="presOf" srcId="{48517CD9-13CD-8F47-BF99-C7BF5F3220DD}" destId="{30CB2116-2266-C540-AF56-17BC9826C850}" srcOrd="0" destOrd="0" presId="urn:microsoft.com/office/officeart/2005/8/layout/pyramid1"/>
    <dgm:cxn modelId="{D675F52B-FF4F-454F-B373-F07A11F63860}" srcId="{66C7B1A5-6197-D945-8D21-B7B154F61EF0}" destId="{1561D426-A489-4CF5-86AA-C00779A98CB8}" srcOrd="3" destOrd="0" parTransId="{49482008-C4D6-4DC1-9406-AFB9E313B463}" sibTransId="{18409BC9-4C04-422D-A2E9-53002CD1FE7C}"/>
    <dgm:cxn modelId="{D7B12D57-49EE-4FC4-A559-99F935033ED7}" type="presOf" srcId="{878BD75D-8091-4546-9F7A-49791441EEB9}" destId="{581C3831-EA06-F642-962A-83ED7CF7E109}" srcOrd="0" destOrd="0" presId="urn:microsoft.com/office/officeart/2005/8/layout/pyramid1"/>
    <dgm:cxn modelId="{35711AD0-1158-4BE0-A9B8-5B1934C3D17D}" type="presOf" srcId="{531B7C57-F01C-446A-B767-5FCCBC0C7E17}" destId="{532EBACD-8C39-436D-B539-ECCE22AB98A4}" srcOrd="1" destOrd="0" presId="urn:microsoft.com/office/officeart/2005/8/layout/pyramid1"/>
    <dgm:cxn modelId="{1D293329-6AFF-4821-BF09-AE424D6B8CBF}" srcId="{66C7B1A5-6197-D945-8D21-B7B154F61EF0}" destId="{531B7C57-F01C-446A-B767-5FCCBC0C7E17}" srcOrd="5" destOrd="0" parTransId="{06B24559-748C-4913-A7CF-7D5EBC11B476}" sibTransId="{A952AA84-B284-4535-84DB-6DDA72829DD1}"/>
    <dgm:cxn modelId="{26A5098E-3457-4DAF-A86E-F803344F8204}" type="presOf" srcId="{1561D426-A489-4CF5-86AA-C00779A98CB8}" destId="{3813D53F-8420-43E9-A66A-A7FE54FB1D2A}" srcOrd="1" destOrd="0" presId="urn:microsoft.com/office/officeart/2005/8/layout/pyramid1"/>
    <dgm:cxn modelId="{7A79ABB8-EE97-40C2-8DC8-6279D7E494EE}" type="presOf" srcId="{1561D426-A489-4CF5-86AA-C00779A98CB8}" destId="{950933CE-6EB8-41CE-883C-E270B024FB95}" srcOrd="0" destOrd="0" presId="urn:microsoft.com/office/officeart/2005/8/layout/pyramid1"/>
    <dgm:cxn modelId="{A4A9E38B-8810-5E49-9161-15967A10824C}" srcId="{66C7B1A5-6197-D945-8D21-B7B154F61EF0}" destId="{48517CD9-13CD-8F47-BF99-C7BF5F3220DD}" srcOrd="1" destOrd="0" parTransId="{D10A0581-6A9E-DC4B-A7A2-76CEBE5889C0}" sibTransId="{021CF17D-3390-7649-8102-7EE6E3F0B70F}"/>
    <dgm:cxn modelId="{76334B2C-D303-41F7-B7FA-2064EBFF0686}" type="presParOf" srcId="{1DD1D138-5D82-2D4F-8D14-1AE649759165}" destId="{C714893A-7C82-4541-B613-91B0C7445687}" srcOrd="0" destOrd="0" presId="urn:microsoft.com/office/officeart/2005/8/layout/pyramid1"/>
    <dgm:cxn modelId="{AAC73AE9-E3C9-440C-97D8-F35B1310FAA1}" type="presParOf" srcId="{C714893A-7C82-4541-B613-91B0C7445687}" destId="{3E26CDCD-A9C6-5240-BE8F-3AF5600067FA}" srcOrd="0" destOrd="0" presId="urn:microsoft.com/office/officeart/2005/8/layout/pyramid1"/>
    <dgm:cxn modelId="{0125F2CA-8CBA-40EA-86E9-F16D1E757C3D}" type="presParOf" srcId="{C714893A-7C82-4541-B613-91B0C7445687}" destId="{9CF6E8D9-66B0-5641-9810-5D68FBDA6E22}" srcOrd="1" destOrd="0" presId="urn:microsoft.com/office/officeart/2005/8/layout/pyramid1"/>
    <dgm:cxn modelId="{6FD6A67A-EB5D-4248-BE42-FAADD4364E9F}" type="presParOf" srcId="{1DD1D138-5D82-2D4F-8D14-1AE649759165}" destId="{DC097241-1AF3-9D4E-B944-7C1C7B2EBA71}" srcOrd="1" destOrd="0" presId="urn:microsoft.com/office/officeart/2005/8/layout/pyramid1"/>
    <dgm:cxn modelId="{BD7362E6-CE27-47A2-AD33-61EE97E70907}" type="presParOf" srcId="{DC097241-1AF3-9D4E-B944-7C1C7B2EBA71}" destId="{30CB2116-2266-C540-AF56-17BC9826C850}" srcOrd="0" destOrd="0" presId="urn:microsoft.com/office/officeart/2005/8/layout/pyramid1"/>
    <dgm:cxn modelId="{11462044-6ECE-417F-864B-6F0E0478A6EE}" type="presParOf" srcId="{DC097241-1AF3-9D4E-B944-7C1C7B2EBA71}" destId="{7C836317-DFE6-7D40-B25D-4AFB05DEF0E7}" srcOrd="1" destOrd="0" presId="urn:microsoft.com/office/officeart/2005/8/layout/pyramid1"/>
    <dgm:cxn modelId="{4BDF38E4-87B8-43D3-954B-BEAA4BDB85E1}" type="presParOf" srcId="{1DD1D138-5D82-2D4F-8D14-1AE649759165}" destId="{47BA0171-D07A-E54A-98D6-EE7E00158966}" srcOrd="2" destOrd="0" presId="urn:microsoft.com/office/officeart/2005/8/layout/pyramid1"/>
    <dgm:cxn modelId="{5D955444-94DC-40A4-A262-847D35529C6C}" type="presParOf" srcId="{47BA0171-D07A-E54A-98D6-EE7E00158966}" destId="{581C3831-EA06-F642-962A-83ED7CF7E109}" srcOrd="0" destOrd="0" presId="urn:microsoft.com/office/officeart/2005/8/layout/pyramid1"/>
    <dgm:cxn modelId="{149B3447-C9E5-42D6-A50A-0B97ACDCD9E4}" type="presParOf" srcId="{47BA0171-D07A-E54A-98D6-EE7E00158966}" destId="{7A1395EA-855D-F543-BCB1-C437EF435A8E}" srcOrd="1" destOrd="0" presId="urn:microsoft.com/office/officeart/2005/8/layout/pyramid1"/>
    <dgm:cxn modelId="{A3D14DB1-D1CC-44F7-9146-5B0E8022A088}" type="presParOf" srcId="{1DD1D138-5D82-2D4F-8D14-1AE649759165}" destId="{FEF906E3-9319-4294-887D-90A618427429}" srcOrd="3" destOrd="0" presId="urn:microsoft.com/office/officeart/2005/8/layout/pyramid1"/>
    <dgm:cxn modelId="{8EA35433-A45C-4482-8114-112F97FDBA4D}" type="presParOf" srcId="{FEF906E3-9319-4294-887D-90A618427429}" destId="{950933CE-6EB8-41CE-883C-E270B024FB95}" srcOrd="0" destOrd="0" presId="urn:microsoft.com/office/officeart/2005/8/layout/pyramid1"/>
    <dgm:cxn modelId="{2893CE41-3339-41CD-ADDE-E8D90A153A2E}" type="presParOf" srcId="{FEF906E3-9319-4294-887D-90A618427429}" destId="{3813D53F-8420-43E9-A66A-A7FE54FB1D2A}" srcOrd="1" destOrd="0" presId="urn:microsoft.com/office/officeart/2005/8/layout/pyramid1"/>
    <dgm:cxn modelId="{0DAC38F3-F6AE-4512-8807-AD555F2F8CEE}" type="presParOf" srcId="{1DD1D138-5D82-2D4F-8D14-1AE649759165}" destId="{A83C5CB0-D004-4CB5-991B-E8F087DECF8B}" srcOrd="4" destOrd="0" presId="urn:microsoft.com/office/officeart/2005/8/layout/pyramid1"/>
    <dgm:cxn modelId="{6F3B7F5C-E853-4164-B6FC-65C065519A64}" type="presParOf" srcId="{A83C5CB0-D004-4CB5-991B-E8F087DECF8B}" destId="{0F12E122-2FE8-44A7-A92D-7B854782BDA7}" srcOrd="0" destOrd="0" presId="urn:microsoft.com/office/officeart/2005/8/layout/pyramid1"/>
    <dgm:cxn modelId="{8CE9CE9C-A44C-403A-85EB-9BEC6E498C76}" type="presParOf" srcId="{A83C5CB0-D004-4CB5-991B-E8F087DECF8B}" destId="{1DAFCB56-7DB4-4C68-99E7-8E78BBB148E0}" srcOrd="1" destOrd="0" presId="urn:microsoft.com/office/officeart/2005/8/layout/pyramid1"/>
    <dgm:cxn modelId="{B51D4643-5EFB-40DB-83D4-32B581FED010}" type="presParOf" srcId="{1DD1D138-5D82-2D4F-8D14-1AE649759165}" destId="{4B00D526-DED6-4306-91F8-2128D4E45FC9}" srcOrd="5" destOrd="0" presId="urn:microsoft.com/office/officeart/2005/8/layout/pyramid1"/>
    <dgm:cxn modelId="{6F055FD8-6E37-44CC-AD9C-F5ECD2A3FFAE}" type="presParOf" srcId="{4B00D526-DED6-4306-91F8-2128D4E45FC9}" destId="{9C404FB8-D6EA-4517-BB17-3F19B0F36AAA}" srcOrd="0" destOrd="0" presId="urn:microsoft.com/office/officeart/2005/8/layout/pyramid1"/>
    <dgm:cxn modelId="{B86E1F8C-0578-4DC9-B2F9-5777B9159D25}" type="presParOf" srcId="{4B00D526-DED6-4306-91F8-2128D4E45FC9}" destId="{532EBACD-8C39-436D-B539-ECCE22AB98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C7B1A5-6197-D945-8D21-B7B154F61E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8517CD9-13CD-8F47-BF99-C7BF5F3220DD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200" b="1" i="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</a:p>
      </dgm:t>
    </dgm:pt>
    <dgm:pt modelId="{D10A0581-6A9E-DC4B-A7A2-76CEBE5889C0}" type="par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21CF17D-3390-7649-8102-7EE6E3F0B70F}" type="sib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878BD75D-8091-4546-9F7A-49791441EEB9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AE24EA30-A715-224E-83E2-65EDBC321E12}" type="par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9CE181F1-83A9-1941-AFC5-ADD936FF5E29}" type="sib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1561D426-A489-4CF5-86AA-C00779A98CB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49482008-C4D6-4DC1-9406-AFB9E313B463}" type="parTrans" cxnId="{D675F52B-FF4F-454F-B373-F07A11F63860}">
      <dgm:prSet/>
      <dgm:spPr/>
      <dgm:t>
        <a:bodyPr/>
        <a:lstStyle/>
        <a:p>
          <a:endParaRPr lang="ru-RU" sz="1200"/>
        </a:p>
      </dgm:t>
    </dgm:pt>
    <dgm:pt modelId="{18409BC9-4C04-422D-A2E9-53002CD1FE7C}" type="sibTrans" cxnId="{D675F52B-FF4F-454F-B373-F07A11F63860}">
      <dgm:prSet/>
      <dgm:spPr/>
      <dgm:t>
        <a:bodyPr/>
        <a:lstStyle/>
        <a:p>
          <a:endParaRPr lang="ru-RU" sz="1200"/>
        </a:p>
      </dgm:t>
    </dgm:pt>
    <dgm:pt modelId="{36C131D2-7CC2-4186-AC10-EF7AA92C4DB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B6D4071F-50B4-48A8-90FD-19E8C6B11BAD}" type="parTrans" cxnId="{A54F016E-5B32-46B5-BD1F-E502EEF0A17D}">
      <dgm:prSet/>
      <dgm:spPr/>
      <dgm:t>
        <a:bodyPr/>
        <a:lstStyle/>
        <a:p>
          <a:endParaRPr lang="ru-RU" sz="1200"/>
        </a:p>
      </dgm:t>
    </dgm:pt>
    <dgm:pt modelId="{36B4F153-CC71-49EF-809A-D0B46F31998B}" type="sibTrans" cxnId="{A54F016E-5B32-46B5-BD1F-E502EEF0A17D}">
      <dgm:prSet/>
      <dgm:spPr/>
      <dgm:t>
        <a:bodyPr/>
        <a:lstStyle/>
        <a:p>
          <a:endParaRPr lang="ru-RU" sz="1200"/>
        </a:p>
      </dgm:t>
    </dgm:pt>
    <dgm:pt modelId="{531B7C57-F01C-446A-B767-5FCCBC0C7E1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6B24559-748C-4913-A7CF-7D5EBC11B476}" type="parTrans" cxnId="{1D293329-6AFF-4821-BF09-AE424D6B8CBF}">
      <dgm:prSet/>
      <dgm:spPr/>
      <dgm:t>
        <a:bodyPr/>
        <a:lstStyle/>
        <a:p>
          <a:endParaRPr lang="ru-RU" sz="1200"/>
        </a:p>
      </dgm:t>
    </dgm:pt>
    <dgm:pt modelId="{A952AA84-B284-4535-84DB-6DDA72829DD1}" type="sibTrans" cxnId="{1D293329-6AFF-4821-BF09-AE424D6B8CBF}">
      <dgm:prSet/>
      <dgm:spPr/>
      <dgm:t>
        <a:bodyPr/>
        <a:lstStyle/>
        <a:p>
          <a:endParaRPr lang="ru-RU" sz="1200"/>
        </a:p>
      </dgm:t>
    </dgm:pt>
    <dgm:pt modelId="{CE303B12-E944-4742-9CC5-B82088785FF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050" b="1" i="0" dirty="0">
            <a:latin typeface="Gilroy ExtraBold" charset="0"/>
            <a:ea typeface="Gilroy ExtraBold" charset="0"/>
            <a:cs typeface="Gilroy ExtraBold" charset="0"/>
          </a:endParaRPr>
        </a:p>
        <a:p>
          <a:endParaRPr lang="ru-RU" sz="105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5868B3F0-2590-FF4A-90C7-B7269EA798C3}" type="sib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C9CEE8D2-3D27-E240-9814-33CADA8606DA}" type="par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1DD1D138-5D82-2D4F-8D14-1AE649759165}" type="pres">
      <dgm:prSet presAssocID="{66C7B1A5-6197-D945-8D21-B7B154F61EF0}" presName="Name0" presStyleCnt="0">
        <dgm:presLayoutVars>
          <dgm:dir/>
          <dgm:animLvl val="lvl"/>
          <dgm:resizeHandles val="exact"/>
        </dgm:presLayoutVars>
      </dgm:prSet>
      <dgm:spPr/>
    </dgm:pt>
    <dgm:pt modelId="{C714893A-7C82-4541-B613-91B0C7445687}" type="pres">
      <dgm:prSet presAssocID="{CE303B12-E944-4742-9CC5-B82088785FF8}" presName="Name8" presStyleCnt="0"/>
      <dgm:spPr/>
    </dgm:pt>
    <dgm:pt modelId="{3E26CDCD-A9C6-5240-BE8F-3AF5600067FA}" type="pres">
      <dgm:prSet presAssocID="{CE303B12-E944-4742-9CC5-B82088785FF8}" presName="level" presStyleLbl="node1" presStyleIdx="0" presStyleCnt="6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E8D9-66B0-5641-9810-5D68FBDA6E22}" type="pres">
      <dgm:prSet presAssocID="{CE303B12-E944-4742-9CC5-B82088785F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97241-1AF3-9D4E-B944-7C1C7B2EBA71}" type="pres">
      <dgm:prSet presAssocID="{48517CD9-13CD-8F47-BF99-C7BF5F3220DD}" presName="Name8" presStyleCnt="0"/>
      <dgm:spPr/>
    </dgm:pt>
    <dgm:pt modelId="{30CB2116-2266-C540-AF56-17BC9826C850}" type="pres">
      <dgm:prSet presAssocID="{48517CD9-13CD-8F47-BF99-C7BF5F3220D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6317-DFE6-7D40-B25D-4AFB05DEF0E7}" type="pres">
      <dgm:prSet presAssocID="{48517CD9-13CD-8F47-BF99-C7BF5F322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0171-D07A-E54A-98D6-EE7E00158966}" type="pres">
      <dgm:prSet presAssocID="{878BD75D-8091-4546-9F7A-49791441EEB9}" presName="Name8" presStyleCnt="0"/>
      <dgm:spPr/>
    </dgm:pt>
    <dgm:pt modelId="{581C3831-EA06-F642-962A-83ED7CF7E109}" type="pres">
      <dgm:prSet presAssocID="{878BD75D-8091-4546-9F7A-49791441EE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395EA-855D-F543-BCB1-C437EF435A8E}" type="pres">
      <dgm:prSet presAssocID="{878BD75D-8091-4546-9F7A-49791441E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06E3-9319-4294-887D-90A618427429}" type="pres">
      <dgm:prSet presAssocID="{1561D426-A489-4CF5-86AA-C00779A98CB8}" presName="Name8" presStyleCnt="0"/>
      <dgm:spPr/>
    </dgm:pt>
    <dgm:pt modelId="{950933CE-6EB8-41CE-883C-E270B024FB95}" type="pres">
      <dgm:prSet presAssocID="{1561D426-A489-4CF5-86AA-C00779A98C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D53F-8420-43E9-A66A-A7FE54FB1D2A}" type="pres">
      <dgm:prSet presAssocID="{1561D426-A489-4CF5-86AA-C00779A98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5CB0-D004-4CB5-991B-E8F087DECF8B}" type="pres">
      <dgm:prSet presAssocID="{36C131D2-7CC2-4186-AC10-EF7AA92C4DB7}" presName="Name8" presStyleCnt="0"/>
      <dgm:spPr/>
    </dgm:pt>
    <dgm:pt modelId="{0F12E122-2FE8-44A7-A92D-7B854782BDA7}" type="pres">
      <dgm:prSet presAssocID="{36C131D2-7CC2-4186-AC10-EF7AA92C4DB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FCB56-7DB4-4C68-99E7-8E78BBB148E0}" type="pres">
      <dgm:prSet presAssocID="{36C131D2-7CC2-4186-AC10-EF7AA92C4D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526-DED6-4306-91F8-2128D4E45FC9}" type="pres">
      <dgm:prSet presAssocID="{531B7C57-F01C-446A-B767-5FCCBC0C7E17}" presName="Name8" presStyleCnt="0"/>
      <dgm:spPr/>
    </dgm:pt>
    <dgm:pt modelId="{9C404FB8-D6EA-4517-BB17-3F19B0F36AAA}" type="pres">
      <dgm:prSet presAssocID="{531B7C57-F01C-446A-B767-5FCCBC0C7E1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EBACD-8C39-436D-B539-ECCE22AB98A4}" type="pres">
      <dgm:prSet presAssocID="{531B7C57-F01C-446A-B767-5FCCBC0C7E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F016E-5B32-46B5-BD1F-E502EEF0A17D}" srcId="{66C7B1A5-6197-D945-8D21-B7B154F61EF0}" destId="{36C131D2-7CC2-4186-AC10-EF7AA92C4DB7}" srcOrd="4" destOrd="0" parTransId="{B6D4071F-50B4-48A8-90FD-19E8C6B11BAD}" sibTransId="{36B4F153-CC71-49EF-809A-D0B46F31998B}"/>
    <dgm:cxn modelId="{33725041-8EDA-428A-BFF5-9B17A740F087}" type="presOf" srcId="{1561D426-A489-4CF5-86AA-C00779A98CB8}" destId="{950933CE-6EB8-41CE-883C-E270B024FB95}" srcOrd="0" destOrd="0" presId="urn:microsoft.com/office/officeart/2005/8/layout/pyramid1"/>
    <dgm:cxn modelId="{E3C98175-D834-5A45-8D49-CDDB2A79F1B9}" type="presOf" srcId="{48517CD9-13CD-8F47-BF99-C7BF5F3220DD}" destId="{30CB2116-2266-C540-AF56-17BC9826C850}" srcOrd="0" destOrd="0" presId="urn:microsoft.com/office/officeart/2005/8/layout/pyramid1"/>
    <dgm:cxn modelId="{CEFE589C-C8D3-A940-BF1A-CC7F7856549D}" type="presOf" srcId="{878BD75D-8091-4546-9F7A-49791441EEB9}" destId="{7A1395EA-855D-F543-BCB1-C437EF435A8E}" srcOrd="1" destOrd="0" presId="urn:microsoft.com/office/officeart/2005/8/layout/pyramid1"/>
    <dgm:cxn modelId="{AA1B1A44-7698-40B3-8A00-C9A5627EF6F1}" type="presOf" srcId="{531B7C57-F01C-446A-B767-5FCCBC0C7E17}" destId="{532EBACD-8C39-436D-B539-ECCE22AB98A4}" srcOrd="1" destOrd="0" presId="urn:microsoft.com/office/officeart/2005/8/layout/pyramid1"/>
    <dgm:cxn modelId="{13C58E98-80E6-A246-966E-1A3B8E3CC355}" type="presOf" srcId="{CE303B12-E944-4742-9CC5-B82088785FF8}" destId="{9CF6E8D9-66B0-5641-9810-5D68FBDA6E22}" srcOrd="1" destOrd="0" presId="urn:microsoft.com/office/officeart/2005/8/layout/pyramid1"/>
    <dgm:cxn modelId="{DD6427BC-BB38-C94A-9581-7C01726EAABE}" srcId="{66C7B1A5-6197-D945-8D21-B7B154F61EF0}" destId="{CE303B12-E944-4742-9CC5-B82088785FF8}" srcOrd="0" destOrd="0" parTransId="{C9CEE8D2-3D27-E240-9814-33CADA8606DA}" sibTransId="{5868B3F0-2590-FF4A-90C7-B7269EA798C3}"/>
    <dgm:cxn modelId="{A114EE95-95E9-B64A-BC64-621B03DD5C31}" type="presOf" srcId="{48517CD9-13CD-8F47-BF99-C7BF5F3220DD}" destId="{7C836317-DFE6-7D40-B25D-4AFB05DEF0E7}" srcOrd="1" destOrd="0" presId="urn:microsoft.com/office/officeart/2005/8/layout/pyramid1"/>
    <dgm:cxn modelId="{39297518-F49F-4741-9819-5123ECC659CB}" srcId="{66C7B1A5-6197-D945-8D21-B7B154F61EF0}" destId="{878BD75D-8091-4546-9F7A-49791441EEB9}" srcOrd="2" destOrd="0" parTransId="{AE24EA30-A715-224E-83E2-65EDBC321E12}" sibTransId="{9CE181F1-83A9-1941-AFC5-ADD936FF5E29}"/>
    <dgm:cxn modelId="{DE951E54-C158-4DBF-AA4A-D7E2B9E8ADA4}" type="presOf" srcId="{531B7C57-F01C-446A-B767-5FCCBC0C7E17}" destId="{9C404FB8-D6EA-4517-BB17-3F19B0F36AAA}" srcOrd="0" destOrd="0" presId="urn:microsoft.com/office/officeart/2005/8/layout/pyramid1"/>
    <dgm:cxn modelId="{D637795F-C0BE-9C46-821F-D4D164B48E7C}" type="presOf" srcId="{CE303B12-E944-4742-9CC5-B82088785FF8}" destId="{3E26CDCD-A9C6-5240-BE8F-3AF5600067FA}" srcOrd="0" destOrd="0" presId="urn:microsoft.com/office/officeart/2005/8/layout/pyramid1"/>
    <dgm:cxn modelId="{A6C5E2FD-9B4B-4D95-BE53-7A131F08DA62}" type="presOf" srcId="{36C131D2-7CC2-4186-AC10-EF7AA92C4DB7}" destId="{0F12E122-2FE8-44A7-A92D-7B854782BDA7}" srcOrd="0" destOrd="0" presId="urn:microsoft.com/office/officeart/2005/8/layout/pyramid1"/>
    <dgm:cxn modelId="{B512343A-AC57-E043-A4FC-49986D683441}" type="presOf" srcId="{66C7B1A5-6197-D945-8D21-B7B154F61EF0}" destId="{1DD1D138-5D82-2D4F-8D14-1AE649759165}" srcOrd="0" destOrd="0" presId="urn:microsoft.com/office/officeart/2005/8/layout/pyramid1"/>
    <dgm:cxn modelId="{D675F52B-FF4F-454F-B373-F07A11F63860}" srcId="{66C7B1A5-6197-D945-8D21-B7B154F61EF0}" destId="{1561D426-A489-4CF5-86AA-C00779A98CB8}" srcOrd="3" destOrd="0" parTransId="{49482008-C4D6-4DC1-9406-AFB9E313B463}" sibTransId="{18409BC9-4C04-422D-A2E9-53002CD1FE7C}"/>
    <dgm:cxn modelId="{1D293329-6AFF-4821-BF09-AE424D6B8CBF}" srcId="{66C7B1A5-6197-D945-8D21-B7B154F61EF0}" destId="{531B7C57-F01C-446A-B767-5FCCBC0C7E17}" srcOrd="5" destOrd="0" parTransId="{06B24559-748C-4913-A7CF-7D5EBC11B476}" sibTransId="{A952AA84-B284-4535-84DB-6DDA72829DD1}"/>
    <dgm:cxn modelId="{A4F2876D-A9BF-43C7-ACE1-E849C9BE9DD9}" type="presOf" srcId="{36C131D2-7CC2-4186-AC10-EF7AA92C4DB7}" destId="{1DAFCB56-7DB4-4C68-99E7-8E78BBB148E0}" srcOrd="1" destOrd="0" presId="urn:microsoft.com/office/officeart/2005/8/layout/pyramid1"/>
    <dgm:cxn modelId="{848AD47D-69DC-974F-BD4F-718ECBE1486A}" type="presOf" srcId="{878BD75D-8091-4546-9F7A-49791441EEB9}" destId="{581C3831-EA06-F642-962A-83ED7CF7E109}" srcOrd="0" destOrd="0" presId="urn:microsoft.com/office/officeart/2005/8/layout/pyramid1"/>
    <dgm:cxn modelId="{A463F852-5DDD-4677-B855-04D38507216C}" type="presOf" srcId="{1561D426-A489-4CF5-86AA-C00779A98CB8}" destId="{3813D53F-8420-43E9-A66A-A7FE54FB1D2A}" srcOrd="1" destOrd="0" presId="urn:microsoft.com/office/officeart/2005/8/layout/pyramid1"/>
    <dgm:cxn modelId="{A4A9E38B-8810-5E49-9161-15967A10824C}" srcId="{66C7B1A5-6197-D945-8D21-B7B154F61EF0}" destId="{48517CD9-13CD-8F47-BF99-C7BF5F3220DD}" srcOrd="1" destOrd="0" parTransId="{D10A0581-6A9E-DC4B-A7A2-76CEBE5889C0}" sibTransId="{021CF17D-3390-7649-8102-7EE6E3F0B70F}"/>
    <dgm:cxn modelId="{DCD3D908-D8BE-0C43-A8D5-3858583B9610}" type="presParOf" srcId="{1DD1D138-5D82-2D4F-8D14-1AE649759165}" destId="{C714893A-7C82-4541-B613-91B0C7445687}" srcOrd="0" destOrd="0" presId="urn:microsoft.com/office/officeart/2005/8/layout/pyramid1"/>
    <dgm:cxn modelId="{0AAAE9BA-1890-1942-9982-C5927CEBBF0D}" type="presParOf" srcId="{C714893A-7C82-4541-B613-91B0C7445687}" destId="{3E26CDCD-A9C6-5240-BE8F-3AF5600067FA}" srcOrd="0" destOrd="0" presId="urn:microsoft.com/office/officeart/2005/8/layout/pyramid1"/>
    <dgm:cxn modelId="{8A4A91DB-12EA-F548-B3C9-3C9BCAAA342E}" type="presParOf" srcId="{C714893A-7C82-4541-B613-91B0C7445687}" destId="{9CF6E8D9-66B0-5641-9810-5D68FBDA6E22}" srcOrd="1" destOrd="0" presId="urn:microsoft.com/office/officeart/2005/8/layout/pyramid1"/>
    <dgm:cxn modelId="{D0DF2DE8-BACD-7143-B9E8-E08A0195786D}" type="presParOf" srcId="{1DD1D138-5D82-2D4F-8D14-1AE649759165}" destId="{DC097241-1AF3-9D4E-B944-7C1C7B2EBA71}" srcOrd="1" destOrd="0" presId="urn:microsoft.com/office/officeart/2005/8/layout/pyramid1"/>
    <dgm:cxn modelId="{C8A7F3C0-B272-7A4A-982F-540DC8CDFCDA}" type="presParOf" srcId="{DC097241-1AF3-9D4E-B944-7C1C7B2EBA71}" destId="{30CB2116-2266-C540-AF56-17BC9826C850}" srcOrd="0" destOrd="0" presId="urn:microsoft.com/office/officeart/2005/8/layout/pyramid1"/>
    <dgm:cxn modelId="{04B10DC7-E419-9346-804E-A9C063692DD1}" type="presParOf" srcId="{DC097241-1AF3-9D4E-B944-7C1C7B2EBA71}" destId="{7C836317-DFE6-7D40-B25D-4AFB05DEF0E7}" srcOrd="1" destOrd="0" presId="urn:microsoft.com/office/officeart/2005/8/layout/pyramid1"/>
    <dgm:cxn modelId="{F2F9B341-4F5C-FB48-9D98-6BDE2693B466}" type="presParOf" srcId="{1DD1D138-5D82-2D4F-8D14-1AE649759165}" destId="{47BA0171-D07A-E54A-98D6-EE7E00158966}" srcOrd="2" destOrd="0" presId="urn:microsoft.com/office/officeart/2005/8/layout/pyramid1"/>
    <dgm:cxn modelId="{FBF2BFBA-0DF5-AB40-AA23-5D5ADF73B21C}" type="presParOf" srcId="{47BA0171-D07A-E54A-98D6-EE7E00158966}" destId="{581C3831-EA06-F642-962A-83ED7CF7E109}" srcOrd="0" destOrd="0" presId="urn:microsoft.com/office/officeart/2005/8/layout/pyramid1"/>
    <dgm:cxn modelId="{9AACC3F8-9ADB-F44E-90D4-65EE071CBC2E}" type="presParOf" srcId="{47BA0171-D07A-E54A-98D6-EE7E00158966}" destId="{7A1395EA-855D-F543-BCB1-C437EF435A8E}" srcOrd="1" destOrd="0" presId="urn:microsoft.com/office/officeart/2005/8/layout/pyramid1"/>
    <dgm:cxn modelId="{534E4B7C-BEA4-4824-83E4-CDF2B881279D}" type="presParOf" srcId="{1DD1D138-5D82-2D4F-8D14-1AE649759165}" destId="{FEF906E3-9319-4294-887D-90A618427429}" srcOrd="3" destOrd="0" presId="urn:microsoft.com/office/officeart/2005/8/layout/pyramid1"/>
    <dgm:cxn modelId="{8E10259C-022F-452A-8857-397295BF65B5}" type="presParOf" srcId="{FEF906E3-9319-4294-887D-90A618427429}" destId="{950933CE-6EB8-41CE-883C-E270B024FB95}" srcOrd="0" destOrd="0" presId="urn:microsoft.com/office/officeart/2005/8/layout/pyramid1"/>
    <dgm:cxn modelId="{7E8551C6-0223-4A22-B745-C75CC964D1FA}" type="presParOf" srcId="{FEF906E3-9319-4294-887D-90A618427429}" destId="{3813D53F-8420-43E9-A66A-A7FE54FB1D2A}" srcOrd="1" destOrd="0" presId="urn:microsoft.com/office/officeart/2005/8/layout/pyramid1"/>
    <dgm:cxn modelId="{89F2154E-AB56-4790-A19E-976086E624D9}" type="presParOf" srcId="{1DD1D138-5D82-2D4F-8D14-1AE649759165}" destId="{A83C5CB0-D004-4CB5-991B-E8F087DECF8B}" srcOrd="4" destOrd="0" presId="urn:microsoft.com/office/officeart/2005/8/layout/pyramid1"/>
    <dgm:cxn modelId="{239EEF44-8EDC-451A-B565-227302F5FE31}" type="presParOf" srcId="{A83C5CB0-D004-4CB5-991B-E8F087DECF8B}" destId="{0F12E122-2FE8-44A7-A92D-7B854782BDA7}" srcOrd="0" destOrd="0" presId="urn:microsoft.com/office/officeart/2005/8/layout/pyramid1"/>
    <dgm:cxn modelId="{451E0031-46A8-44DF-A46B-558418BD083D}" type="presParOf" srcId="{A83C5CB0-D004-4CB5-991B-E8F087DECF8B}" destId="{1DAFCB56-7DB4-4C68-99E7-8E78BBB148E0}" srcOrd="1" destOrd="0" presId="urn:microsoft.com/office/officeart/2005/8/layout/pyramid1"/>
    <dgm:cxn modelId="{E708A4C8-26B7-4EFC-AC93-FB04F83C4A79}" type="presParOf" srcId="{1DD1D138-5D82-2D4F-8D14-1AE649759165}" destId="{4B00D526-DED6-4306-91F8-2128D4E45FC9}" srcOrd="5" destOrd="0" presId="urn:microsoft.com/office/officeart/2005/8/layout/pyramid1"/>
    <dgm:cxn modelId="{D8349BC7-23AD-4FB0-A96E-D83DC087739E}" type="presParOf" srcId="{4B00D526-DED6-4306-91F8-2128D4E45FC9}" destId="{9C404FB8-D6EA-4517-BB17-3F19B0F36AAA}" srcOrd="0" destOrd="0" presId="urn:microsoft.com/office/officeart/2005/8/layout/pyramid1"/>
    <dgm:cxn modelId="{B2E1570F-60DE-4789-A83E-440AFEA9F745}" type="presParOf" srcId="{4B00D526-DED6-4306-91F8-2128D4E45FC9}" destId="{532EBACD-8C39-436D-B539-ECCE22AB98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C7B1A5-6197-D945-8D21-B7B154F61EF0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CE303B12-E944-4742-9CC5-B82088785FF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600" b="1" i="0" dirty="0">
            <a:latin typeface="Gilroy ExtraBold" charset="0"/>
            <a:ea typeface="Gilroy ExtraBold" charset="0"/>
            <a:cs typeface="Gilroy ExtraBold" charset="0"/>
          </a:endParaRPr>
        </a:p>
        <a:p>
          <a:r>
            <a:rPr lang="ru-RU" sz="700" b="1" i="0" dirty="0">
              <a:latin typeface="Gilroy ExtraBold" charset="0"/>
              <a:ea typeface="Gilroy ExtraBold" charset="0"/>
              <a:cs typeface="Gilroy ExtraBold" charset="0"/>
            </a:rPr>
            <a:t>Миссия</a:t>
          </a:r>
          <a:endParaRPr lang="ru-RU" sz="6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C9CEE8D2-3D27-E240-9814-33CADA8606DA}" type="par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5868B3F0-2590-FF4A-90C7-B7269EA798C3}" type="sibTrans" cxnId="{DD6427BC-BB38-C94A-9581-7C01726EAABE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48517CD9-13CD-8F47-BF99-C7BF5F3220D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700" b="1" i="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  <a:endParaRPr lang="ru-RU" sz="6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D10A0581-6A9E-DC4B-A7A2-76CEBE5889C0}" type="par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21CF17D-3390-7649-8102-7EE6E3F0B70F}" type="sibTrans" cxnId="{A4A9E38B-8810-5E49-9161-15967A10824C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878BD75D-8091-4546-9F7A-49791441EEB9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700" b="1" i="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  <a:endParaRPr lang="ru-RU" sz="6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AE24EA30-A715-224E-83E2-65EDBC321E12}" type="par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9CE181F1-83A9-1941-AFC5-ADD936FF5E29}" type="sibTrans" cxnId="{39297518-F49F-4741-9819-5123ECC659CB}">
      <dgm:prSet/>
      <dgm:spPr/>
      <dgm:t>
        <a:bodyPr/>
        <a:lstStyle/>
        <a:p>
          <a:endParaRPr lang="ru-RU" sz="1200" b="1" i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1561D426-A489-4CF5-86AA-C00779A98CB8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700" b="1" i="0" dirty="0">
              <a:latin typeface="Gilroy ExtraBold" charset="0"/>
              <a:ea typeface="Gilroy ExtraBold" charset="0"/>
              <a:cs typeface="Gilroy ExtraBold" charset="0"/>
            </a:rPr>
            <a:t>Стратегия</a:t>
          </a:r>
        </a:p>
      </dgm:t>
    </dgm:pt>
    <dgm:pt modelId="{49482008-C4D6-4DC1-9406-AFB9E313B463}" type="parTrans" cxnId="{D675F52B-FF4F-454F-B373-F07A11F63860}">
      <dgm:prSet/>
      <dgm:spPr/>
      <dgm:t>
        <a:bodyPr/>
        <a:lstStyle/>
        <a:p>
          <a:endParaRPr lang="ru-RU" sz="1200"/>
        </a:p>
      </dgm:t>
    </dgm:pt>
    <dgm:pt modelId="{18409BC9-4C04-422D-A2E9-53002CD1FE7C}" type="sibTrans" cxnId="{D675F52B-FF4F-454F-B373-F07A11F63860}">
      <dgm:prSet/>
      <dgm:spPr/>
      <dgm:t>
        <a:bodyPr/>
        <a:lstStyle/>
        <a:p>
          <a:endParaRPr lang="ru-RU" sz="1200"/>
        </a:p>
      </dgm:t>
    </dgm:pt>
    <dgm:pt modelId="{36C131D2-7CC2-4186-AC10-EF7AA92C4DB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B6D4071F-50B4-48A8-90FD-19E8C6B11BAD}" type="parTrans" cxnId="{A54F016E-5B32-46B5-BD1F-E502EEF0A17D}">
      <dgm:prSet/>
      <dgm:spPr/>
      <dgm:t>
        <a:bodyPr/>
        <a:lstStyle/>
        <a:p>
          <a:endParaRPr lang="ru-RU" sz="1200"/>
        </a:p>
      </dgm:t>
    </dgm:pt>
    <dgm:pt modelId="{36B4F153-CC71-49EF-809A-D0B46F31998B}" type="sibTrans" cxnId="{A54F016E-5B32-46B5-BD1F-E502EEF0A17D}">
      <dgm:prSet/>
      <dgm:spPr/>
      <dgm:t>
        <a:bodyPr/>
        <a:lstStyle/>
        <a:p>
          <a:endParaRPr lang="ru-RU" sz="1200"/>
        </a:p>
      </dgm:t>
    </dgm:pt>
    <dgm:pt modelId="{531B7C57-F01C-446A-B767-5FCCBC0C7E1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i="0" dirty="0">
            <a:latin typeface="Gilroy ExtraBold" charset="0"/>
            <a:ea typeface="Gilroy ExtraBold" charset="0"/>
            <a:cs typeface="Gilroy ExtraBold" charset="0"/>
          </a:endParaRPr>
        </a:p>
      </dgm:t>
    </dgm:pt>
    <dgm:pt modelId="{06B24559-748C-4913-A7CF-7D5EBC11B476}" type="parTrans" cxnId="{1D293329-6AFF-4821-BF09-AE424D6B8CBF}">
      <dgm:prSet/>
      <dgm:spPr/>
      <dgm:t>
        <a:bodyPr/>
        <a:lstStyle/>
        <a:p>
          <a:endParaRPr lang="ru-RU" sz="1200"/>
        </a:p>
      </dgm:t>
    </dgm:pt>
    <dgm:pt modelId="{A952AA84-B284-4535-84DB-6DDA72829DD1}" type="sibTrans" cxnId="{1D293329-6AFF-4821-BF09-AE424D6B8CBF}">
      <dgm:prSet/>
      <dgm:spPr/>
      <dgm:t>
        <a:bodyPr/>
        <a:lstStyle/>
        <a:p>
          <a:endParaRPr lang="ru-RU" sz="1200"/>
        </a:p>
      </dgm:t>
    </dgm:pt>
    <dgm:pt modelId="{1DD1D138-5D82-2D4F-8D14-1AE649759165}" type="pres">
      <dgm:prSet presAssocID="{66C7B1A5-6197-D945-8D21-B7B154F61EF0}" presName="Name0" presStyleCnt="0">
        <dgm:presLayoutVars>
          <dgm:dir/>
          <dgm:animLvl val="lvl"/>
          <dgm:resizeHandles val="exact"/>
        </dgm:presLayoutVars>
      </dgm:prSet>
      <dgm:spPr/>
    </dgm:pt>
    <dgm:pt modelId="{C714893A-7C82-4541-B613-91B0C7445687}" type="pres">
      <dgm:prSet presAssocID="{CE303B12-E944-4742-9CC5-B82088785FF8}" presName="Name8" presStyleCnt="0"/>
      <dgm:spPr/>
    </dgm:pt>
    <dgm:pt modelId="{3E26CDCD-A9C6-5240-BE8F-3AF5600067FA}" type="pres">
      <dgm:prSet presAssocID="{CE303B12-E944-4742-9CC5-B82088785FF8}" presName="level" presStyleLbl="node1" presStyleIdx="0" presStyleCnt="6" custLinFactNeighborY="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6E8D9-66B0-5641-9810-5D68FBDA6E22}" type="pres">
      <dgm:prSet presAssocID="{CE303B12-E944-4742-9CC5-B82088785F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97241-1AF3-9D4E-B944-7C1C7B2EBA71}" type="pres">
      <dgm:prSet presAssocID="{48517CD9-13CD-8F47-BF99-C7BF5F3220DD}" presName="Name8" presStyleCnt="0"/>
      <dgm:spPr/>
    </dgm:pt>
    <dgm:pt modelId="{30CB2116-2266-C540-AF56-17BC9826C850}" type="pres">
      <dgm:prSet presAssocID="{48517CD9-13CD-8F47-BF99-C7BF5F3220DD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36317-DFE6-7D40-B25D-4AFB05DEF0E7}" type="pres">
      <dgm:prSet presAssocID="{48517CD9-13CD-8F47-BF99-C7BF5F3220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0171-D07A-E54A-98D6-EE7E00158966}" type="pres">
      <dgm:prSet presAssocID="{878BD75D-8091-4546-9F7A-49791441EEB9}" presName="Name8" presStyleCnt="0"/>
      <dgm:spPr/>
    </dgm:pt>
    <dgm:pt modelId="{581C3831-EA06-F642-962A-83ED7CF7E109}" type="pres">
      <dgm:prSet presAssocID="{878BD75D-8091-4546-9F7A-49791441EEB9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395EA-855D-F543-BCB1-C437EF435A8E}" type="pres">
      <dgm:prSet presAssocID="{878BD75D-8091-4546-9F7A-49791441EE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906E3-9319-4294-887D-90A618427429}" type="pres">
      <dgm:prSet presAssocID="{1561D426-A489-4CF5-86AA-C00779A98CB8}" presName="Name8" presStyleCnt="0"/>
      <dgm:spPr/>
    </dgm:pt>
    <dgm:pt modelId="{950933CE-6EB8-41CE-883C-E270B024FB95}" type="pres">
      <dgm:prSet presAssocID="{1561D426-A489-4CF5-86AA-C00779A98CB8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3D53F-8420-43E9-A66A-A7FE54FB1D2A}" type="pres">
      <dgm:prSet presAssocID="{1561D426-A489-4CF5-86AA-C00779A98C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C5CB0-D004-4CB5-991B-E8F087DECF8B}" type="pres">
      <dgm:prSet presAssocID="{36C131D2-7CC2-4186-AC10-EF7AA92C4DB7}" presName="Name8" presStyleCnt="0"/>
      <dgm:spPr/>
    </dgm:pt>
    <dgm:pt modelId="{0F12E122-2FE8-44A7-A92D-7B854782BDA7}" type="pres">
      <dgm:prSet presAssocID="{36C131D2-7CC2-4186-AC10-EF7AA92C4DB7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FCB56-7DB4-4C68-99E7-8E78BBB148E0}" type="pres">
      <dgm:prSet presAssocID="{36C131D2-7CC2-4186-AC10-EF7AA92C4D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0D526-DED6-4306-91F8-2128D4E45FC9}" type="pres">
      <dgm:prSet presAssocID="{531B7C57-F01C-446A-B767-5FCCBC0C7E17}" presName="Name8" presStyleCnt="0"/>
      <dgm:spPr/>
    </dgm:pt>
    <dgm:pt modelId="{9C404FB8-D6EA-4517-BB17-3F19B0F36AAA}" type="pres">
      <dgm:prSet presAssocID="{531B7C57-F01C-446A-B767-5FCCBC0C7E17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EBACD-8C39-436D-B539-ECCE22AB98A4}" type="pres">
      <dgm:prSet presAssocID="{531B7C57-F01C-446A-B767-5FCCBC0C7E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4F016E-5B32-46B5-BD1F-E502EEF0A17D}" srcId="{66C7B1A5-6197-D945-8D21-B7B154F61EF0}" destId="{36C131D2-7CC2-4186-AC10-EF7AA92C4DB7}" srcOrd="4" destOrd="0" parTransId="{B6D4071F-50B4-48A8-90FD-19E8C6B11BAD}" sibTransId="{36B4F153-CC71-49EF-809A-D0B46F31998B}"/>
    <dgm:cxn modelId="{33725041-8EDA-428A-BFF5-9B17A740F087}" type="presOf" srcId="{1561D426-A489-4CF5-86AA-C00779A98CB8}" destId="{950933CE-6EB8-41CE-883C-E270B024FB95}" srcOrd="0" destOrd="0" presId="urn:microsoft.com/office/officeart/2005/8/layout/pyramid1"/>
    <dgm:cxn modelId="{E3C98175-D834-5A45-8D49-CDDB2A79F1B9}" type="presOf" srcId="{48517CD9-13CD-8F47-BF99-C7BF5F3220DD}" destId="{30CB2116-2266-C540-AF56-17BC9826C850}" srcOrd="0" destOrd="0" presId="urn:microsoft.com/office/officeart/2005/8/layout/pyramid1"/>
    <dgm:cxn modelId="{CEFE589C-C8D3-A940-BF1A-CC7F7856549D}" type="presOf" srcId="{878BD75D-8091-4546-9F7A-49791441EEB9}" destId="{7A1395EA-855D-F543-BCB1-C437EF435A8E}" srcOrd="1" destOrd="0" presId="urn:microsoft.com/office/officeart/2005/8/layout/pyramid1"/>
    <dgm:cxn modelId="{AA1B1A44-7698-40B3-8A00-C9A5627EF6F1}" type="presOf" srcId="{531B7C57-F01C-446A-B767-5FCCBC0C7E17}" destId="{532EBACD-8C39-436D-B539-ECCE22AB98A4}" srcOrd="1" destOrd="0" presId="urn:microsoft.com/office/officeart/2005/8/layout/pyramid1"/>
    <dgm:cxn modelId="{13C58E98-80E6-A246-966E-1A3B8E3CC355}" type="presOf" srcId="{CE303B12-E944-4742-9CC5-B82088785FF8}" destId="{9CF6E8D9-66B0-5641-9810-5D68FBDA6E22}" srcOrd="1" destOrd="0" presId="urn:microsoft.com/office/officeart/2005/8/layout/pyramid1"/>
    <dgm:cxn modelId="{DD6427BC-BB38-C94A-9581-7C01726EAABE}" srcId="{66C7B1A5-6197-D945-8D21-B7B154F61EF0}" destId="{CE303B12-E944-4742-9CC5-B82088785FF8}" srcOrd="0" destOrd="0" parTransId="{C9CEE8D2-3D27-E240-9814-33CADA8606DA}" sibTransId="{5868B3F0-2590-FF4A-90C7-B7269EA798C3}"/>
    <dgm:cxn modelId="{A114EE95-95E9-B64A-BC64-621B03DD5C31}" type="presOf" srcId="{48517CD9-13CD-8F47-BF99-C7BF5F3220DD}" destId="{7C836317-DFE6-7D40-B25D-4AFB05DEF0E7}" srcOrd="1" destOrd="0" presId="urn:microsoft.com/office/officeart/2005/8/layout/pyramid1"/>
    <dgm:cxn modelId="{39297518-F49F-4741-9819-5123ECC659CB}" srcId="{66C7B1A5-6197-D945-8D21-B7B154F61EF0}" destId="{878BD75D-8091-4546-9F7A-49791441EEB9}" srcOrd="2" destOrd="0" parTransId="{AE24EA30-A715-224E-83E2-65EDBC321E12}" sibTransId="{9CE181F1-83A9-1941-AFC5-ADD936FF5E29}"/>
    <dgm:cxn modelId="{DE951E54-C158-4DBF-AA4A-D7E2B9E8ADA4}" type="presOf" srcId="{531B7C57-F01C-446A-B767-5FCCBC0C7E17}" destId="{9C404FB8-D6EA-4517-BB17-3F19B0F36AAA}" srcOrd="0" destOrd="0" presId="urn:microsoft.com/office/officeart/2005/8/layout/pyramid1"/>
    <dgm:cxn modelId="{D637795F-C0BE-9C46-821F-D4D164B48E7C}" type="presOf" srcId="{CE303B12-E944-4742-9CC5-B82088785FF8}" destId="{3E26CDCD-A9C6-5240-BE8F-3AF5600067FA}" srcOrd="0" destOrd="0" presId="urn:microsoft.com/office/officeart/2005/8/layout/pyramid1"/>
    <dgm:cxn modelId="{A6C5E2FD-9B4B-4D95-BE53-7A131F08DA62}" type="presOf" srcId="{36C131D2-7CC2-4186-AC10-EF7AA92C4DB7}" destId="{0F12E122-2FE8-44A7-A92D-7B854782BDA7}" srcOrd="0" destOrd="0" presId="urn:microsoft.com/office/officeart/2005/8/layout/pyramid1"/>
    <dgm:cxn modelId="{B512343A-AC57-E043-A4FC-49986D683441}" type="presOf" srcId="{66C7B1A5-6197-D945-8D21-B7B154F61EF0}" destId="{1DD1D138-5D82-2D4F-8D14-1AE649759165}" srcOrd="0" destOrd="0" presId="urn:microsoft.com/office/officeart/2005/8/layout/pyramid1"/>
    <dgm:cxn modelId="{D675F52B-FF4F-454F-B373-F07A11F63860}" srcId="{66C7B1A5-6197-D945-8D21-B7B154F61EF0}" destId="{1561D426-A489-4CF5-86AA-C00779A98CB8}" srcOrd="3" destOrd="0" parTransId="{49482008-C4D6-4DC1-9406-AFB9E313B463}" sibTransId="{18409BC9-4C04-422D-A2E9-53002CD1FE7C}"/>
    <dgm:cxn modelId="{1D293329-6AFF-4821-BF09-AE424D6B8CBF}" srcId="{66C7B1A5-6197-D945-8D21-B7B154F61EF0}" destId="{531B7C57-F01C-446A-B767-5FCCBC0C7E17}" srcOrd="5" destOrd="0" parTransId="{06B24559-748C-4913-A7CF-7D5EBC11B476}" sibTransId="{A952AA84-B284-4535-84DB-6DDA72829DD1}"/>
    <dgm:cxn modelId="{A4F2876D-A9BF-43C7-ACE1-E849C9BE9DD9}" type="presOf" srcId="{36C131D2-7CC2-4186-AC10-EF7AA92C4DB7}" destId="{1DAFCB56-7DB4-4C68-99E7-8E78BBB148E0}" srcOrd="1" destOrd="0" presId="urn:microsoft.com/office/officeart/2005/8/layout/pyramid1"/>
    <dgm:cxn modelId="{848AD47D-69DC-974F-BD4F-718ECBE1486A}" type="presOf" srcId="{878BD75D-8091-4546-9F7A-49791441EEB9}" destId="{581C3831-EA06-F642-962A-83ED7CF7E109}" srcOrd="0" destOrd="0" presId="urn:microsoft.com/office/officeart/2005/8/layout/pyramid1"/>
    <dgm:cxn modelId="{A463F852-5DDD-4677-B855-04D38507216C}" type="presOf" srcId="{1561D426-A489-4CF5-86AA-C00779A98CB8}" destId="{3813D53F-8420-43E9-A66A-A7FE54FB1D2A}" srcOrd="1" destOrd="0" presId="urn:microsoft.com/office/officeart/2005/8/layout/pyramid1"/>
    <dgm:cxn modelId="{A4A9E38B-8810-5E49-9161-15967A10824C}" srcId="{66C7B1A5-6197-D945-8D21-B7B154F61EF0}" destId="{48517CD9-13CD-8F47-BF99-C7BF5F3220DD}" srcOrd="1" destOrd="0" parTransId="{D10A0581-6A9E-DC4B-A7A2-76CEBE5889C0}" sibTransId="{021CF17D-3390-7649-8102-7EE6E3F0B70F}"/>
    <dgm:cxn modelId="{DCD3D908-D8BE-0C43-A8D5-3858583B9610}" type="presParOf" srcId="{1DD1D138-5D82-2D4F-8D14-1AE649759165}" destId="{C714893A-7C82-4541-B613-91B0C7445687}" srcOrd="0" destOrd="0" presId="urn:microsoft.com/office/officeart/2005/8/layout/pyramid1"/>
    <dgm:cxn modelId="{0AAAE9BA-1890-1942-9982-C5927CEBBF0D}" type="presParOf" srcId="{C714893A-7C82-4541-B613-91B0C7445687}" destId="{3E26CDCD-A9C6-5240-BE8F-3AF5600067FA}" srcOrd="0" destOrd="0" presId="urn:microsoft.com/office/officeart/2005/8/layout/pyramid1"/>
    <dgm:cxn modelId="{8A4A91DB-12EA-F548-B3C9-3C9BCAAA342E}" type="presParOf" srcId="{C714893A-7C82-4541-B613-91B0C7445687}" destId="{9CF6E8D9-66B0-5641-9810-5D68FBDA6E22}" srcOrd="1" destOrd="0" presId="urn:microsoft.com/office/officeart/2005/8/layout/pyramid1"/>
    <dgm:cxn modelId="{D0DF2DE8-BACD-7143-B9E8-E08A0195786D}" type="presParOf" srcId="{1DD1D138-5D82-2D4F-8D14-1AE649759165}" destId="{DC097241-1AF3-9D4E-B944-7C1C7B2EBA71}" srcOrd="1" destOrd="0" presId="urn:microsoft.com/office/officeart/2005/8/layout/pyramid1"/>
    <dgm:cxn modelId="{C8A7F3C0-B272-7A4A-982F-540DC8CDFCDA}" type="presParOf" srcId="{DC097241-1AF3-9D4E-B944-7C1C7B2EBA71}" destId="{30CB2116-2266-C540-AF56-17BC9826C850}" srcOrd="0" destOrd="0" presId="urn:microsoft.com/office/officeart/2005/8/layout/pyramid1"/>
    <dgm:cxn modelId="{04B10DC7-E419-9346-804E-A9C063692DD1}" type="presParOf" srcId="{DC097241-1AF3-9D4E-B944-7C1C7B2EBA71}" destId="{7C836317-DFE6-7D40-B25D-4AFB05DEF0E7}" srcOrd="1" destOrd="0" presId="urn:microsoft.com/office/officeart/2005/8/layout/pyramid1"/>
    <dgm:cxn modelId="{F2F9B341-4F5C-FB48-9D98-6BDE2693B466}" type="presParOf" srcId="{1DD1D138-5D82-2D4F-8D14-1AE649759165}" destId="{47BA0171-D07A-E54A-98D6-EE7E00158966}" srcOrd="2" destOrd="0" presId="urn:microsoft.com/office/officeart/2005/8/layout/pyramid1"/>
    <dgm:cxn modelId="{FBF2BFBA-0DF5-AB40-AA23-5D5ADF73B21C}" type="presParOf" srcId="{47BA0171-D07A-E54A-98D6-EE7E00158966}" destId="{581C3831-EA06-F642-962A-83ED7CF7E109}" srcOrd="0" destOrd="0" presId="urn:microsoft.com/office/officeart/2005/8/layout/pyramid1"/>
    <dgm:cxn modelId="{9AACC3F8-9ADB-F44E-90D4-65EE071CBC2E}" type="presParOf" srcId="{47BA0171-D07A-E54A-98D6-EE7E00158966}" destId="{7A1395EA-855D-F543-BCB1-C437EF435A8E}" srcOrd="1" destOrd="0" presId="urn:microsoft.com/office/officeart/2005/8/layout/pyramid1"/>
    <dgm:cxn modelId="{534E4B7C-BEA4-4824-83E4-CDF2B881279D}" type="presParOf" srcId="{1DD1D138-5D82-2D4F-8D14-1AE649759165}" destId="{FEF906E3-9319-4294-887D-90A618427429}" srcOrd="3" destOrd="0" presId="urn:microsoft.com/office/officeart/2005/8/layout/pyramid1"/>
    <dgm:cxn modelId="{8E10259C-022F-452A-8857-397295BF65B5}" type="presParOf" srcId="{FEF906E3-9319-4294-887D-90A618427429}" destId="{950933CE-6EB8-41CE-883C-E270B024FB95}" srcOrd="0" destOrd="0" presId="urn:microsoft.com/office/officeart/2005/8/layout/pyramid1"/>
    <dgm:cxn modelId="{7E8551C6-0223-4A22-B745-C75CC964D1FA}" type="presParOf" srcId="{FEF906E3-9319-4294-887D-90A618427429}" destId="{3813D53F-8420-43E9-A66A-A7FE54FB1D2A}" srcOrd="1" destOrd="0" presId="urn:microsoft.com/office/officeart/2005/8/layout/pyramid1"/>
    <dgm:cxn modelId="{89F2154E-AB56-4790-A19E-976086E624D9}" type="presParOf" srcId="{1DD1D138-5D82-2D4F-8D14-1AE649759165}" destId="{A83C5CB0-D004-4CB5-991B-E8F087DECF8B}" srcOrd="4" destOrd="0" presId="urn:microsoft.com/office/officeart/2005/8/layout/pyramid1"/>
    <dgm:cxn modelId="{239EEF44-8EDC-451A-B565-227302F5FE31}" type="presParOf" srcId="{A83C5CB0-D004-4CB5-991B-E8F087DECF8B}" destId="{0F12E122-2FE8-44A7-A92D-7B854782BDA7}" srcOrd="0" destOrd="0" presId="urn:microsoft.com/office/officeart/2005/8/layout/pyramid1"/>
    <dgm:cxn modelId="{451E0031-46A8-44DF-A46B-558418BD083D}" type="presParOf" srcId="{A83C5CB0-D004-4CB5-991B-E8F087DECF8B}" destId="{1DAFCB56-7DB4-4C68-99E7-8E78BBB148E0}" srcOrd="1" destOrd="0" presId="urn:microsoft.com/office/officeart/2005/8/layout/pyramid1"/>
    <dgm:cxn modelId="{E708A4C8-26B7-4EFC-AC93-FB04F83C4A79}" type="presParOf" srcId="{1DD1D138-5D82-2D4F-8D14-1AE649759165}" destId="{4B00D526-DED6-4306-91F8-2128D4E45FC9}" srcOrd="5" destOrd="0" presId="urn:microsoft.com/office/officeart/2005/8/layout/pyramid1"/>
    <dgm:cxn modelId="{D8349BC7-23AD-4FB0-A96E-D83DC087739E}" type="presParOf" srcId="{4B00D526-DED6-4306-91F8-2128D4E45FC9}" destId="{9C404FB8-D6EA-4517-BB17-3F19B0F36AAA}" srcOrd="0" destOrd="0" presId="urn:microsoft.com/office/officeart/2005/8/layout/pyramid1"/>
    <dgm:cxn modelId="{B2E1570F-60DE-4789-A83E-440AFEA9F745}" type="presParOf" srcId="{4B00D526-DED6-4306-91F8-2128D4E45FC9}" destId="{532EBACD-8C39-436D-B539-ECCE22AB98A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CDCD-A9C6-5240-BE8F-3AF5600067FA}">
      <dsp:nvSpPr>
        <dsp:cNvPr id="0" name=""/>
        <dsp:cNvSpPr/>
      </dsp:nvSpPr>
      <dsp:spPr>
        <a:xfrm>
          <a:off x="1469590" y="4529"/>
          <a:ext cx="587836" cy="543697"/>
        </a:xfrm>
        <a:prstGeom prst="trapezoid">
          <a:avLst>
            <a:gd name="adj" fmla="val 54059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i="0" kern="1200" dirty="0">
            <a:latin typeface="Gilroy ExtraBold" charset="0"/>
            <a:ea typeface="Gilroy ExtraBold" charset="0"/>
            <a:cs typeface="Gilroy ExtraBold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>
              <a:latin typeface="Gilroy ExtraBold" charset="0"/>
              <a:ea typeface="Gilroy ExtraBold" charset="0"/>
              <a:cs typeface="Gilroy ExtraBold" charset="0"/>
            </a:rPr>
            <a:t>Миссия</a:t>
          </a:r>
        </a:p>
      </dsp:txBody>
      <dsp:txXfrm>
        <a:off x="1469590" y="4529"/>
        <a:ext cx="587836" cy="543697"/>
      </dsp:txXfrm>
    </dsp:sp>
    <dsp:sp modelId="{30CB2116-2266-C540-AF56-17BC9826C850}">
      <dsp:nvSpPr>
        <dsp:cNvPr id="0" name=""/>
        <dsp:cNvSpPr/>
      </dsp:nvSpPr>
      <dsp:spPr>
        <a:xfrm>
          <a:off x="1175672" y="543697"/>
          <a:ext cx="1175672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</a:p>
      </dsp:txBody>
      <dsp:txXfrm>
        <a:off x="1381415" y="543697"/>
        <a:ext cx="764187" cy="543697"/>
      </dsp:txXfrm>
    </dsp:sp>
    <dsp:sp modelId="{581C3831-EA06-F642-962A-83ED7CF7E109}">
      <dsp:nvSpPr>
        <dsp:cNvPr id="0" name=""/>
        <dsp:cNvSpPr/>
      </dsp:nvSpPr>
      <dsp:spPr>
        <a:xfrm>
          <a:off x="881754" y="1087395"/>
          <a:ext cx="1763509" cy="543697"/>
        </a:xfrm>
        <a:prstGeom prst="trapezoid">
          <a:avLst>
            <a:gd name="adj" fmla="val 54059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</a:p>
      </dsp:txBody>
      <dsp:txXfrm>
        <a:off x="1190368" y="1087395"/>
        <a:ext cx="1146280" cy="543697"/>
      </dsp:txXfrm>
    </dsp:sp>
    <dsp:sp modelId="{950933CE-6EB8-41CE-883C-E270B024FB95}">
      <dsp:nvSpPr>
        <dsp:cNvPr id="0" name=""/>
        <dsp:cNvSpPr/>
      </dsp:nvSpPr>
      <dsp:spPr>
        <a:xfrm>
          <a:off x="587836" y="1631092"/>
          <a:ext cx="2351345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Стратегия</a:t>
          </a:r>
        </a:p>
      </dsp:txBody>
      <dsp:txXfrm>
        <a:off x="999321" y="1631092"/>
        <a:ext cx="1528374" cy="543697"/>
      </dsp:txXfrm>
    </dsp:sp>
    <dsp:sp modelId="{0F12E122-2FE8-44A7-A92D-7B854782BDA7}">
      <dsp:nvSpPr>
        <dsp:cNvPr id="0" name=""/>
        <dsp:cNvSpPr/>
      </dsp:nvSpPr>
      <dsp:spPr>
        <a:xfrm>
          <a:off x="293918" y="2174790"/>
          <a:ext cx="2939181" cy="543697"/>
        </a:xfrm>
        <a:prstGeom prst="trapezoid">
          <a:avLst>
            <a:gd name="adj" fmla="val 54059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Действия</a:t>
          </a:r>
        </a:p>
      </dsp:txBody>
      <dsp:txXfrm>
        <a:off x="808274" y="2174790"/>
        <a:ext cx="1910468" cy="543697"/>
      </dsp:txXfrm>
    </dsp:sp>
    <dsp:sp modelId="{9C404FB8-D6EA-4517-BB17-3F19B0F36AAA}">
      <dsp:nvSpPr>
        <dsp:cNvPr id="0" name=""/>
        <dsp:cNvSpPr/>
      </dsp:nvSpPr>
      <dsp:spPr>
        <a:xfrm>
          <a:off x="0" y="2718487"/>
          <a:ext cx="3527018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Окружение</a:t>
          </a:r>
        </a:p>
      </dsp:txBody>
      <dsp:txXfrm>
        <a:off x="617228" y="2718487"/>
        <a:ext cx="2292561" cy="5436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CDCD-A9C6-5240-BE8F-3AF5600067FA}">
      <dsp:nvSpPr>
        <dsp:cNvPr id="0" name=""/>
        <dsp:cNvSpPr/>
      </dsp:nvSpPr>
      <dsp:spPr>
        <a:xfrm>
          <a:off x="951831" y="3047"/>
          <a:ext cx="380732" cy="365837"/>
        </a:xfrm>
        <a:prstGeom prst="trapezoid">
          <a:avLst>
            <a:gd name="adj" fmla="val 5203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951831" y="3047"/>
        <a:ext cx="380732" cy="365837"/>
      </dsp:txXfrm>
    </dsp:sp>
    <dsp:sp modelId="{30CB2116-2266-C540-AF56-17BC9826C850}">
      <dsp:nvSpPr>
        <dsp:cNvPr id="0" name=""/>
        <dsp:cNvSpPr/>
      </dsp:nvSpPr>
      <dsp:spPr>
        <a:xfrm>
          <a:off x="761465" y="365837"/>
          <a:ext cx="761465" cy="365837"/>
        </a:xfrm>
        <a:prstGeom prst="trapezoid">
          <a:avLst>
            <a:gd name="adj" fmla="val 5203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894721" y="365837"/>
        <a:ext cx="494952" cy="365837"/>
      </dsp:txXfrm>
    </dsp:sp>
    <dsp:sp modelId="{581C3831-EA06-F642-962A-83ED7CF7E109}">
      <dsp:nvSpPr>
        <dsp:cNvPr id="0" name=""/>
        <dsp:cNvSpPr/>
      </dsp:nvSpPr>
      <dsp:spPr>
        <a:xfrm>
          <a:off x="571098" y="731675"/>
          <a:ext cx="1142197" cy="365837"/>
        </a:xfrm>
        <a:prstGeom prst="trapezoid">
          <a:avLst>
            <a:gd name="adj" fmla="val 52036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0" kern="120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</a:p>
      </dsp:txBody>
      <dsp:txXfrm>
        <a:off x="770983" y="731675"/>
        <a:ext cx="742428" cy="365837"/>
      </dsp:txXfrm>
    </dsp:sp>
    <dsp:sp modelId="{950933CE-6EB8-41CE-883C-E270B024FB95}">
      <dsp:nvSpPr>
        <dsp:cNvPr id="0" name=""/>
        <dsp:cNvSpPr/>
      </dsp:nvSpPr>
      <dsp:spPr>
        <a:xfrm>
          <a:off x="380732" y="1097512"/>
          <a:ext cx="1522930" cy="365837"/>
        </a:xfrm>
        <a:prstGeom prst="trapezoid">
          <a:avLst>
            <a:gd name="adj" fmla="val 5203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647245" y="1097512"/>
        <a:ext cx="989904" cy="365837"/>
      </dsp:txXfrm>
    </dsp:sp>
    <dsp:sp modelId="{0F12E122-2FE8-44A7-A92D-7B854782BDA7}">
      <dsp:nvSpPr>
        <dsp:cNvPr id="0" name=""/>
        <dsp:cNvSpPr/>
      </dsp:nvSpPr>
      <dsp:spPr>
        <a:xfrm>
          <a:off x="190366" y="1463350"/>
          <a:ext cx="1903662" cy="365837"/>
        </a:xfrm>
        <a:prstGeom prst="trapezoid">
          <a:avLst>
            <a:gd name="adj" fmla="val 5203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523507" y="1463350"/>
        <a:ext cx="1237380" cy="365837"/>
      </dsp:txXfrm>
    </dsp:sp>
    <dsp:sp modelId="{9C404FB8-D6EA-4517-BB17-3F19B0F36AAA}">
      <dsp:nvSpPr>
        <dsp:cNvPr id="0" name=""/>
        <dsp:cNvSpPr/>
      </dsp:nvSpPr>
      <dsp:spPr>
        <a:xfrm>
          <a:off x="0" y="1829187"/>
          <a:ext cx="2284395" cy="365837"/>
        </a:xfrm>
        <a:prstGeom prst="trapezoid">
          <a:avLst>
            <a:gd name="adj" fmla="val 52036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399769" y="1829187"/>
        <a:ext cx="1484856" cy="3658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CDCD-A9C6-5240-BE8F-3AF5600067FA}">
      <dsp:nvSpPr>
        <dsp:cNvPr id="0" name=""/>
        <dsp:cNvSpPr/>
      </dsp:nvSpPr>
      <dsp:spPr>
        <a:xfrm>
          <a:off x="1469590" y="4529"/>
          <a:ext cx="587836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i="0" kern="1200" dirty="0">
            <a:latin typeface="Gilroy ExtraBold" charset="0"/>
            <a:ea typeface="Gilroy ExtraBold" charset="0"/>
            <a:cs typeface="Gilroy ExtraBold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1469590" y="4529"/>
        <a:ext cx="587836" cy="543697"/>
      </dsp:txXfrm>
    </dsp:sp>
    <dsp:sp modelId="{30CB2116-2266-C540-AF56-17BC9826C850}">
      <dsp:nvSpPr>
        <dsp:cNvPr id="0" name=""/>
        <dsp:cNvSpPr/>
      </dsp:nvSpPr>
      <dsp:spPr>
        <a:xfrm>
          <a:off x="1175672" y="543697"/>
          <a:ext cx="1175672" cy="543697"/>
        </a:xfrm>
        <a:prstGeom prst="trapezoid">
          <a:avLst>
            <a:gd name="adj" fmla="val 54059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</a:p>
      </dsp:txBody>
      <dsp:txXfrm>
        <a:off x="1381415" y="543697"/>
        <a:ext cx="764187" cy="543697"/>
      </dsp:txXfrm>
    </dsp:sp>
    <dsp:sp modelId="{581C3831-EA06-F642-962A-83ED7CF7E109}">
      <dsp:nvSpPr>
        <dsp:cNvPr id="0" name=""/>
        <dsp:cNvSpPr/>
      </dsp:nvSpPr>
      <dsp:spPr>
        <a:xfrm>
          <a:off x="881754" y="1087395"/>
          <a:ext cx="1763509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1190368" y="1087395"/>
        <a:ext cx="1146280" cy="543697"/>
      </dsp:txXfrm>
    </dsp:sp>
    <dsp:sp modelId="{950933CE-6EB8-41CE-883C-E270B024FB95}">
      <dsp:nvSpPr>
        <dsp:cNvPr id="0" name=""/>
        <dsp:cNvSpPr/>
      </dsp:nvSpPr>
      <dsp:spPr>
        <a:xfrm>
          <a:off x="587836" y="1631092"/>
          <a:ext cx="2351345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999321" y="1631092"/>
        <a:ext cx="1528374" cy="543697"/>
      </dsp:txXfrm>
    </dsp:sp>
    <dsp:sp modelId="{0F12E122-2FE8-44A7-A92D-7B854782BDA7}">
      <dsp:nvSpPr>
        <dsp:cNvPr id="0" name=""/>
        <dsp:cNvSpPr/>
      </dsp:nvSpPr>
      <dsp:spPr>
        <a:xfrm>
          <a:off x="293918" y="2174790"/>
          <a:ext cx="2939181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808274" y="2174790"/>
        <a:ext cx="1910468" cy="543697"/>
      </dsp:txXfrm>
    </dsp:sp>
    <dsp:sp modelId="{9C404FB8-D6EA-4517-BB17-3F19B0F36AAA}">
      <dsp:nvSpPr>
        <dsp:cNvPr id="0" name=""/>
        <dsp:cNvSpPr/>
      </dsp:nvSpPr>
      <dsp:spPr>
        <a:xfrm>
          <a:off x="0" y="2718487"/>
          <a:ext cx="3527018" cy="543697"/>
        </a:xfrm>
        <a:prstGeom prst="trapezoid">
          <a:avLst>
            <a:gd name="adj" fmla="val 54059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617228" y="2718487"/>
        <a:ext cx="2292561" cy="543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26CDCD-A9C6-5240-BE8F-3AF5600067FA}">
      <dsp:nvSpPr>
        <dsp:cNvPr id="0" name=""/>
        <dsp:cNvSpPr/>
      </dsp:nvSpPr>
      <dsp:spPr>
        <a:xfrm>
          <a:off x="860574" y="2898"/>
          <a:ext cx="344229" cy="347958"/>
        </a:xfrm>
        <a:prstGeom prst="trapezoid">
          <a:avLst>
            <a:gd name="adj" fmla="val 5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i="0" kern="1200" dirty="0">
            <a:latin typeface="Gilroy ExtraBold" charset="0"/>
            <a:ea typeface="Gilroy ExtraBold" charset="0"/>
            <a:cs typeface="Gilroy ExtraBold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>
              <a:latin typeface="Gilroy ExtraBold" charset="0"/>
              <a:ea typeface="Gilroy ExtraBold" charset="0"/>
              <a:cs typeface="Gilroy ExtraBold" charset="0"/>
            </a:rPr>
            <a:t>Миссия</a:t>
          </a:r>
          <a:endParaRPr lang="ru-RU" sz="6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860574" y="2898"/>
        <a:ext cx="344229" cy="347958"/>
      </dsp:txXfrm>
    </dsp:sp>
    <dsp:sp modelId="{30CB2116-2266-C540-AF56-17BC9826C850}">
      <dsp:nvSpPr>
        <dsp:cNvPr id="0" name=""/>
        <dsp:cNvSpPr/>
      </dsp:nvSpPr>
      <dsp:spPr>
        <a:xfrm>
          <a:off x="688459" y="347958"/>
          <a:ext cx="688459" cy="347958"/>
        </a:xfrm>
        <a:prstGeom prst="trapezoid">
          <a:avLst>
            <a:gd name="adj" fmla="val 49464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>
              <a:latin typeface="Gilroy ExtraBold" charset="0"/>
              <a:ea typeface="Gilroy ExtraBold" charset="0"/>
              <a:cs typeface="Gilroy ExtraBold" charset="0"/>
            </a:rPr>
            <a:t>Идентичность</a:t>
          </a:r>
          <a:endParaRPr lang="ru-RU" sz="6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808939" y="347958"/>
        <a:ext cx="447498" cy="347958"/>
      </dsp:txXfrm>
    </dsp:sp>
    <dsp:sp modelId="{581C3831-EA06-F642-962A-83ED7CF7E109}">
      <dsp:nvSpPr>
        <dsp:cNvPr id="0" name=""/>
        <dsp:cNvSpPr/>
      </dsp:nvSpPr>
      <dsp:spPr>
        <a:xfrm>
          <a:off x="516344" y="695917"/>
          <a:ext cx="1032689" cy="347958"/>
        </a:xfrm>
        <a:prstGeom prst="trapezoid">
          <a:avLst>
            <a:gd name="adj" fmla="val 49464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>
              <a:latin typeface="Gilroy ExtraBold" charset="0"/>
              <a:ea typeface="Gilroy ExtraBold" charset="0"/>
              <a:cs typeface="Gilroy ExtraBold" charset="0"/>
            </a:rPr>
            <a:t>Ценности</a:t>
          </a:r>
          <a:endParaRPr lang="ru-RU" sz="6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697065" y="695917"/>
        <a:ext cx="671247" cy="347958"/>
      </dsp:txXfrm>
    </dsp:sp>
    <dsp:sp modelId="{950933CE-6EB8-41CE-883C-E270B024FB95}">
      <dsp:nvSpPr>
        <dsp:cNvPr id="0" name=""/>
        <dsp:cNvSpPr/>
      </dsp:nvSpPr>
      <dsp:spPr>
        <a:xfrm>
          <a:off x="344229" y="1043875"/>
          <a:ext cx="1376918" cy="347958"/>
        </a:xfrm>
        <a:prstGeom prst="trapezoid">
          <a:avLst>
            <a:gd name="adj" fmla="val 49464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0" kern="1200" dirty="0">
              <a:latin typeface="Gilroy ExtraBold" charset="0"/>
              <a:ea typeface="Gilroy ExtraBold" charset="0"/>
              <a:cs typeface="Gilroy ExtraBold" charset="0"/>
            </a:rPr>
            <a:t>Стратегия</a:t>
          </a:r>
        </a:p>
      </dsp:txBody>
      <dsp:txXfrm>
        <a:off x="585190" y="1043875"/>
        <a:ext cx="894997" cy="347958"/>
      </dsp:txXfrm>
    </dsp:sp>
    <dsp:sp modelId="{0F12E122-2FE8-44A7-A92D-7B854782BDA7}">
      <dsp:nvSpPr>
        <dsp:cNvPr id="0" name=""/>
        <dsp:cNvSpPr/>
      </dsp:nvSpPr>
      <dsp:spPr>
        <a:xfrm>
          <a:off x="172114" y="1391834"/>
          <a:ext cx="1721148" cy="347958"/>
        </a:xfrm>
        <a:prstGeom prst="trapezoid">
          <a:avLst>
            <a:gd name="adj" fmla="val 49464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473315" y="1391834"/>
        <a:ext cx="1118746" cy="347958"/>
      </dsp:txXfrm>
    </dsp:sp>
    <dsp:sp modelId="{9C404FB8-D6EA-4517-BB17-3F19B0F36AAA}">
      <dsp:nvSpPr>
        <dsp:cNvPr id="0" name=""/>
        <dsp:cNvSpPr/>
      </dsp:nvSpPr>
      <dsp:spPr>
        <a:xfrm>
          <a:off x="0" y="1739792"/>
          <a:ext cx="2065378" cy="347958"/>
        </a:xfrm>
        <a:prstGeom prst="trapezoid">
          <a:avLst>
            <a:gd name="adj" fmla="val 49464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0" kern="1200" dirty="0">
            <a:latin typeface="Gilroy ExtraBold" charset="0"/>
            <a:ea typeface="Gilroy ExtraBold" charset="0"/>
            <a:cs typeface="Gilroy ExtraBold" charset="0"/>
          </a:endParaRPr>
        </a:p>
      </dsp:txBody>
      <dsp:txXfrm>
        <a:off x="361441" y="1739792"/>
        <a:ext cx="1342495" cy="347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4471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4471"/>
          </a:xfrm>
          <a:prstGeom prst="rect">
            <a:avLst/>
          </a:prstGeom>
        </p:spPr>
        <p:txBody>
          <a:bodyPr vert="horz" lIns="90878" tIns="45439" rIns="90878" bIns="45439" rtlCol="0"/>
          <a:lstStyle>
            <a:lvl1pPr algn="r">
              <a:defRPr sz="1200"/>
            </a:lvl1pPr>
          </a:lstStyle>
          <a:p>
            <a:fld id="{D42AA414-ABE0-4942-A043-79813C21818F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231900"/>
            <a:ext cx="5321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8" tIns="45439" rIns="90878" bIns="454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370" y="4742816"/>
            <a:ext cx="5394960" cy="3880485"/>
          </a:xfrm>
          <a:prstGeom prst="rect">
            <a:avLst/>
          </a:prstGeom>
        </p:spPr>
        <p:txBody>
          <a:bodyPr vert="horz" lIns="90878" tIns="45439" rIns="90878" bIns="454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22270" cy="494470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870" y="9360730"/>
            <a:ext cx="2922270" cy="494470"/>
          </a:xfrm>
          <a:prstGeom prst="rect">
            <a:avLst/>
          </a:prstGeom>
        </p:spPr>
        <p:txBody>
          <a:bodyPr vert="horz" lIns="90878" tIns="45439" rIns="90878" bIns="45439" rtlCol="0" anchor="b"/>
          <a:lstStyle>
            <a:lvl1pPr algn="r">
              <a:defRPr sz="1200"/>
            </a:lvl1pPr>
          </a:lstStyle>
          <a:p>
            <a:fld id="{BF08DAC9-27CF-EA4A-985C-C453ADA9A4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46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58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160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74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32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290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481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062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643" algn="l" defTabSz="713160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28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611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76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69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9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292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441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89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686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63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60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76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89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73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59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62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7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68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8DAC9-27CF-EA4A-985C-C453ADA9A43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058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1881-B2EF-584A-922E-FC9565FA6158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DFD6-DB68-6A4A-B06C-6FA9813EBBEC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7847-DA4E-0E4A-B5FE-E68068B910F0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A900-6B3A-E74E-BF47-243750D79BD5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F2E-FF1E-AB49-B388-92036764470C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79D74-43F8-9B4C-BA0A-6E79BFA39F16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3E7F-E261-D74D-8A47-875DA6CC9721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6D89-6391-FA49-A027-22F33D729EA3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109C-23E8-EA45-BB50-FD18BDD4F39F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4EE2-54E2-0E4F-B03C-85DCC9A8E656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FFAA-E188-F549-ACED-C88322280F6A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1F84F-22DD-D54E-964F-8CB06145B93C}" type="datetime1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6041-1C39-8349-A56F-7E0673ED2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873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4568" y="2976446"/>
            <a:ext cx="6071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Ключевые стейкхолдеры в области оценки и основные конфликты – идей, ценностей, интересов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19998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35">
            <a:extLst>
              <a:ext uri="{FF2B5EF4-FFF2-40B4-BE49-F238E27FC236}">
                <a16:creationId xmlns:a16="http://schemas.microsoft.com/office/drawing/2014/main" xmlns="" id="{369F5DDF-5C7B-404C-86EF-BF84FA0F7D38}"/>
              </a:ext>
            </a:extLst>
          </p:cNvPr>
          <p:cNvSpPr/>
          <p:nvPr/>
        </p:nvSpPr>
        <p:spPr>
          <a:xfrm>
            <a:off x="2833033" y="2988000"/>
            <a:ext cx="5400000" cy="144000"/>
          </a:xfrm>
          <a:prstGeom prst="roundRect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 rot="20856946">
            <a:off x="2844625" y="2984666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259130" y="2780107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77331" y="2877648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A95664-3DDC-4061-A680-2CC60916FD69}"/>
              </a:ext>
            </a:extLst>
          </p:cNvPr>
          <p:cNvSpPr txBox="1"/>
          <p:nvPr/>
        </p:nvSpPr>
        <p:spPr>
          <a:xfrm>
            <a:off x="3162822" y="2489665"/>
            <a:ext cx="126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Оценщик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4C1D75-9D07-496B-BFEF-05F87CF69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385" y="2668804"/>
            <a:ext cx="727886" cy="727886"/>
          </a:xfrm>
          <a:prstGeom prst="rect">
            <a:avLst/>
          </a:prstGeom>
        </p:spPr>
      </p:pic>
      <p:grpSp>
        <p:nvGrpSpPr>
          <p:cNvPr id="12" name="Группа 13">
            <a:extLst>
              <a:ext uri="{FF2B5EF4-FFF2-40B4-BE49-F238E27FC236}">
                <a16:creationId xmlns:a16="http://schemas.microsoft.com/office/drawing/2014/main" xmlns="" id="{817454D0-7E9C-408A-83D4-6DB277867F34}"/>
              </a:ext>
            </a:extLst>
          </p:cNvPr>
          <p:cNvGrpSpPr/>
          <p:nvPr/>
        </p:nvGrpSpPr>
        <p:grpSpPr>
          <a:xfrm>
            <a:off x="2729790" y="3128666"/>
            <a:ext cx="240701" cy="577385"/>
            <a:chOff x="2831388" y="3128666"/>
            <a:chExt cx="635303" cy="1335083"/>
          </a:xfrm>
        </p:grpSpPr>
        <p:sp>
          <p:nvSpPr>
            <p:cNvPr id="13" name="Открывающая фигурная скобка 7">
              <a:extLst>
                <a:ext uri="{FF2B5EF4-FFF2-40B4-BE49-F238E27FC236}">
                  <a16:creationId xmlns:a16="http://schemas.microsoft.com/office/drawing/2014/main" xmlns="" id="{F6E9B181-2DA1-49A1-9C8D-C4FADF08FEBE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9">
              <a:extLst>
                <a:ext uri="{FF2B5EF4-FFF2-40B4-BE49-F238E27FC236}">
                  <a16:creationId xmlns:a16="http://schemas.microsoft.com/office/drawing/2014/main" xmlns="" id="{8DA1AEDF-7232-4CF7-AD62-024998453A96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6D25E28-8B2C-4C5A-B270-F43D2683CBBF}"/>
              </a:ext>
            </a:extLst>
          </p:cNvPr>
          <p:cNvSpPr txBox="1"/>
          <p:nvPr/>
        </p:nvSpPr>
        <p:spPr>
          <a:xfrm>
            <a:off x="2141048" y="2417412"/>
            <a:ext cx="615553" cy="1999891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ПРИБЫЛЬ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ЗАКАЗЧИКА</a:t>
            </a:r>
          </a:p>
        </p:txBody>
      </p:sp>
      <p:grpSp>
        <p:nvGrpSpPr>
          <p:cNvPr id="16" name="Группа 57">
            <a:extLst>
              <a:ext uri="{FF2B5EF4-FFF2-40B4-BE49-F238E27FC236}">
                <a16:creationId xmlns:a16="http://schemas.microsoft.com/office/drawing/2014/main" xmlns="" id="{33C284A8-79C2-42C4-9BE4-02EC06D9E18F}"/>
              </a:ext>
            </a:extLst>
          </p:cNvPr>
          <p:cNvGrpSpPr/>
          <p:nvPr/>
        </p:nvGrpSpPr>
        <p:grpSpPr>
          <a:xfrm rot="10800000">
            <a:off x="8101619" y="2407280"/>
            <a:ext cx="315985" cy="571853"/>
            <a:chOff x="2831388" y="3128666"/>
            <a:chExt cx="635303" cy="1335083"/>
          </a:xfrm>
        </p:grpSpPr>
        <p:sp>
          <p:nvSpPr>
            <p:cNvPr id="17" name="Открывающая фигурная скобка 58">
              <a:extLst>
                <a:ext uri="{FF2B5EF4-FFF2-40B4-BE49-F238E27FC236}">
                  <a16:creationId xmlns:a16="http://schemas.microsoft.com/office/drawing/2014/main" xmlns="" id="{A6696BDD-9316-4330-8E7A-9E8C1C346376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59">
              <a:extLst>
                <a:ext uri="{FF2B5EF4-FFF2-40B4-BE49-F238E27FC236}">
                  <a16:creationId xmlns:a16="http://schemas.microsoft.com/office/drawing/2014/main" xmlns="" id="{F8D5FBB3-13E6-4332-9ABE-FF7906357231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4CB7B0-B046-4452-8654-868D856CCDF1}"/>
              </a:ext>
            </a:extLst>
          </p:cNvPr>
          <p:cNvSpPr txBox="1"/>
          <p:nvPr/>
        </p:nvSpPr>
        <p:spPr>
          <a:xfrm rot="10800000">
            <a:off x="8412054" y="2025008"/>
            <a:ext cx="615553" cy="133639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УБЫТКИ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ПОТРЕБИТЕЛЯ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37BD-AF35-4A43-BFA8-3D1C457171F8}"/>
              </a:ext>
            </a:extLst>
          </p:cNvPr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Регулирование в картинках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7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35">
            <a:extLst>
              <a:ext uri="{FF2B5EF4-FFF2-40B4-BE49-F238E27FC236}">
                <a16:creationId xmlns:a16="http://schemas.microsoft.com/office/drawing/2014/main" xmlns="" id="{369F5DDF-5C7B-404C-86EF-BF84FA0F7D38}"/>
              </a:ext>
            </a:extLst>
          </p:cNvPr>
          <p:cNvSpPr/>
          <p:nvPr/>
        </p:nvSpPr>
        <p:spPr>
          <a:xfrm>
            <a:off x="2833033" y="2988000"/>
            <a:ext cx="5400000" cy="144000"/>
          </a:xfrm>
          <a:prstGeom prst="roundRect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 rot="19801138">
            <a:off x="2844625" y="2984666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259130" y="2780107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77331" y="2877648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3">
            <a:extLst>
              <a:ext uri="{FF2B5EF4-FFF2-40B4-BE49-F238E27FC236}">
                <a16:creationId xmlns:a16="http://schemas.microsoft.com/office/drawing/2014/main" xmlns="" id="{3E8266AE-E1D9-4BE6-A01B-C8EACCC7627A}"/>
              </a:ext>
            </a:extLst>
          </p:cNvPr>
          <p:cNvGrpSpPr/>
          <p:nvPr/>
        </p:nvGrpSpPr>
        <p:grpSpPr>
          <a:xfrm>
            <a:off x="2592332" y="3128666"/>
            <a:ext cx="635303" cy="1255075"/>
            <a:chOff x="2831388" y="3128666"/>
            <a:chExt cx="635303" cy="1335083"/>
          </a:xfrm>
        </p:grpSpPr>
        <p:sp>
          <p:nvSpPr>
            <p:cNvPr id="16" name="Открывающая фигурная скобка 7">
              <a:extLst>
                <a:ext uri="{FF2B5EF4-FFF2-40B4-BE49-F238E27FC236}">
                  <a16:creationId xmlns:a16="http://schemas.microsoft.com/office/drawing/2014/main" xmlns="" id="{C342E931-F515-4D13-B95E-210050A51219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9">
              <a:extLst>
                <a:ext uri="{FF2B5EF4-FFF2-40B4-BE49-F238E27FC236}">
                  <a16:creationId xmlns:a16="http://schemas.microsoft.com/office/drawing/2014/main" xmlns="" id="{B2406C36-9154-4589-8D81-C155D0D629CD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1E24B4-1F6E-4BB2-8DAA-E387F3B2EFC8}"/>
              </a:ext>
            </a:extLst>
          </p:cNvPr>
          <p:cNvSpPr txBox="1"/>
          <p:nvPr/>
        </p:nvSpPr>
        <p:spPr>
          <a:xfrm>
            <a:off x="2039685" y="2756257"/>
            <a:ext cx="615553" cy="1999891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ПРИБЫЛЬ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ЗАКАЗЧИКА</a:t>
            </a:r>
          </a:p>
        </p:txBody>
      </p:sp>
      <p:grpSp>
        <p:nvGrpSpPr>
          <p:cNvPr id="21" name="Группа 57">
            <a:extLst>
              <a:ext uri="{FF2B5EF4-FFF2-40B4-BE49-F238E27FC236}">
                <a16:creationId xmlns:a16="http://schemas.microsoft.com/office/drawing/2014/main" xmlns="" id="{24E3E6A6-A0D4-41BD-BFD7-4DA2A405360F}"/>
              </a:ext>
            </a:extLst>
          </p:cNvPr>
          <p:cNvGrpSpPr/>
          <p:nvPr/>
        </p:nvGrpSpPr>
        <p:grpSpPr>
          <a:xfrm rot="10800000">
            <a:off x="7877924" y="1724060"/>
            <a:ext cx="635303" cy="1255075"/>
            <a:chOff x="2831388" y="3128666"/>
            <a:chExt cx="635303" cy="1335083"/>
          </a:xfrm>
        </p:grpSpPr>
        <p:sp>
          <p:nvSpPr>
            <p:cNvPr id="22" name="Открывающая фигурная скобка 58">
              <a:extLst>
                <a:ext uri="{FF2B5EF4-FFF2-40B4-BE49-F238E27FC236}">
                  <a16:creationId xmlns:a16="http://schemas.microsoft.com/office/drawing/2014/main" xmlns="" id="{61BE8E68-7AC6-4C15-B28C-EB49B2C1863E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59">
              <a:extLst>
                <a:ext uri="{FF2B5EF4-FFF2-40B4-BE49-F238E27FC236}">
                  <a16:creationId xmlns:a16="http://schemas.microsoft.com/office/drawing/2014/main" xmlns="" id="{969BDAF8-EBCF-4BF6-9CB1-6B720DA8EF12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DE2820-1BEA-444E-8A49-B2F7A88E972C}"/>
              </a:ext>
            </a:extLst>
          </p:cNvPr>
          <p:cNvSpPr txBox="1"/>
          <p:nvPr/>
        </p:nvSpPr>
        <p:spPr>
          <a:xfrm rot="10800000">
            <a:off x="8452218" y="1675186"/>
            <a:ext cx="615553" cy="133639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УБЫТКИ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ПОТРЕБИТЕЛЯ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A95664-3DDC-4061-A680-2CC60916FD69}"/>
              </a:ext>
            </a:extLst>
          </p:cNvPr>
          <p:cNvSpPr txBox="1"/>
          <p:nvPr/>
        </p:nvSpPr>
        <p:spPr>
          <a:xfrm>
            <a:off x="2619659" y="3349865"/>
            <a:ext cx="126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Оценщик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B65C6FC-7E26-42DB-9E30-7BFABF200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0244" y="3543277"/>
            <a:ext cx="731569" cy="7315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8E4E00-400B-453E-A75A-6DD51A59B90A}"/>
              </a:ext>
            </a:extLst>
          </p:cNvPr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Регулирование в картинках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9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083680" y="2611277"/>
            <a:ext cx="5417564" cy="884448"/>
            <a:chOff x="3083680" y="2460981"/>
            <a:chExt cx="5417564" cy="120226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Треугольник 61"/>
            <p:cNvSpPr/>
            <p:nvPr/>
          </p:nvSpPr>
          <p:spPr>
            <a:xfrm rot="-5400000">
              <a:off x="6526598" y="1688598"/>
              <a:ext cx="1202264" cy="2747029"/>
            </a:xfrm>
            <a:prstGeom prst="triangle">
              <a:avLst>
                <a:gd name="adj" fmla="val 50623"/>
              </a:avLst>
            </a:prstGeom>
            <a:grp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Треугольник 16"/>
            <p:cNvSpPr/>
            <p:nvPr/>
          </p:nvSpPr>
          <p:spPr>
            <a:xfrm rot="5400000">
              <a:off x="3856063" y="1688598"/>
              <a:ext cx="1202264" cy="2747029"/>
            </a:xfrm>
            <a:prstGeom prst="triangle">
              <a:avLst>
                <a:gd name="adj" fmla="val 50623"/>
              </a:avLst>
            </a:prstGeom>
            <a:grp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96000" y="2988000"/>
            <a:ext cx="5400000" cy="144000"/>
          </a:xfrm>
          <a:prstGeom prst="roundRect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rot="21157222">
            <a:off x="3083681" y="2984666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498186" y="2780107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Диагональная полоса 53"/>
          <p:cNvSpPr/>
          <p:nvPr/>
        </p:nvSpPr>
        <p:spPr>
          <a:xfrm rot="2712072">
            <a:off x="2748319" y="2241078"/>
            <a:ext cx="720000" cy="720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Диагональная полоса 54"/>
          <p:cNvSpPr/>
          <p:nvPr/>
        </p:nvSpPr>
        <p:spPr>
          <a:xfrm rot="13500000">
            <a:off x="2748322" y="3152256"/>
            <a:ext cx="720000" cy="720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16387" y="2877648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ткрывающая фигурная скобка 3"/>
          <p:cNvSpPr/>
          <p:nvPr/>
        </p:nvSpPr>
        <p:spPr>
          <a:xfrm>
            <a:off x="2625024" y="2611275"/>
            <a:ext cx="183374" cy="884449"/>
          </a:xfrm>
          <a:prstGeom prst="leftBrace">
            <a:avLst>
              <a:gd name="adj1" fmla="val 8333"/>
              <a:gd name="adj2" fmla="val 510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5474" y="2899497"/>
            <a:ext cx="32705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ilroy ExtraBold" charset="0"/>
                <a:ea typeface="Gilroy ExtraBold" charset="0"/>
                <a:cs typeface="Gilroy ExtraBold" charset="0"/>
              </a:rPr>
              <a:t>РЫНОЧНЫЙ ДИАПАЗОН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BA544E-73F5-4F3D-AF4C-364F675CBD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9550" y="2385672"/>
            <a:ext cx="727885" cy="7278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F49963-7C7D-483C-A3E7-9DC04D70AFBC}"/>
              </a:ext>
            </a:extLst>
          </p:cNvPr>
          <p:cNvSpPr txBox="1"/>
          <p:nvPr/>
        </p:nvSpPr>
        <p:spPr>
          <a:xfrm>
            <a:off x="4567565" y="2170540"/>
            <a:ext cx="126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Оценщик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91334900-088B-452B-9505-D9DF3FE1803B}"/>
              </a:ext>
            </a:extLst>
          </p:cNvPr>
          <p:cNvCxnSpPr>
            <a:cxnSpLocks/>
          </p:cNvCxnSpPr>
          <p:nvPr/>
        </p:nvCxnSpPr>
        <p:spPr>
          <a:xfrm flipH="1">
            <a:off x="3245225" y="1842894"/>
            <a:ext cx="185269" cy="496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A08854C-4AD9-4BAF-A469-6C9FC39C8189}"/>
              </a:ext>
            </a:extLst>
          </p:cNvPr>
          <p:cNvSpPr txBox="1"/>
          <p:nvPr/>
        </p:nvSpPr>
        <p:spPr>
          <a:xfrm>
            <a:off x="2650931" y="1281178"/>
            <a:ext cx="18935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Light" panose="00000400000000000000" pitchFamily="50" charset="-52"/>
              </a:rPr>
              <a:t>Аппеляционный орган</a:t>
            </a:r>
          </a:p>
          <a:p>
            <a:pPr algn="ctr"/>
            <a:r>
              <a:rPr lang="ru-RU" sz="1100" dirty="0">
                <a:latin typeface="Gilroy Light" panose="00000400000000000000" pitchFamily="50" charset="-52"/>
              </a:rPr>
              <a:t>СРО</a:t>
            </a:r>
          </a:p>
          <a:p>
            <a:pPr algn="ctr"/>
            <a:r>
              <a:rPr lang="ru-RU" sz="1100" dirty="0">
                <a:latin typeface="Gilroy Light" panose="00000400000000000000" pitchFamily="50" charset="-52"/>
              </a:rPr>
              <a:t>Суд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9AC5E7-4AB8-416A-A6A8-A46D7BE440BD}"/>
              </a:ext>
            </a:extLst>
          </p:cNvPr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Регулирование в картинках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2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3096000" y="2988000"/>
            <a:ext cx="5400000" cy="144000"/>
          </a:xfrm>
          <a:prstGeom prst="roundRect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083681" y="2984666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498186" y="2780107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16387" y="2877648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5474" y="2899497"/>
            <a:ext cx="327052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Gilroy ExtraBold" charset="0"/>
                <a:ea typeface="Gilroy ExtraBold" charset="0"/>
                <a:cs typeface="Gilroy ExtraBold" charset="0"/>
              </a:rPr>
              <a:t>РЫНОЧНЫЙ ДИАПАЗОН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BA544E-73F5-4F3D-AF4C-364F675CBD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1201" y="2284341"/>
            <a:ext cx="727885" cy="7278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AF49963-7C7D-483C-A3E7-9DC04D70AFBC}"/>
              </a:ext>
            </a:extLst>
          </p:cNvPr>
          <p:cNvSpPr txBox="1"/>
          <p:nvPr/>
        </p:nvSpPr>
        <p:spPr>
          <a:xfrm>
            <a:off x="4451637" y="1927415"/>
            <a:ext cx="126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Оценщик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59AC5E7-4AB8-416A-A6A8-A46D7BE440BD}"/>
              </a:ext>
            </a:extLst>
          </p:cNvPr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Сбалансированная система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8FFCCB-FF6D-45DE-8FA1-CD02C91B0D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4292" y="2345951"/>
            <a:ext cx="635704" cy="63570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2DE4A15-07DC-4471-9491-8CBD9CFADCB4}"/>
              </a:ext>
            </a:extLst>
          </p:cNvPr>
          <p:cNvSpPr txBox="1"/>
          <p:nvPr/>
        </p:nvSpPr>
        <p:spPr>
          <a:xfrm>
            <a:off x="5514069" y="1938404"/>
            <a:ext cx="1976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Эксперт со стороны потребителя</a:t>
            </a:r>
          </a:p>
        </p:txBody>
      </p:sp>
      <p:sp>
        <p:nvSpPr>
          <p:cNvPr id="17" name="Диагональная полоса 53">
            <a:extLst>
              <a:ext uri="{FF2B5EF4-FFF2-40B4-BE49-F238E27FC236}">
                <a16:creationId xmlns:a16="http://schemas.microsoft.com/office/drawing/2014/main" xmlns="" id="{77963FC4-8255-47F1-A932-7B8EAA824E29}"/>
              </a:ext>
            </a:extLst>
          </p:cNvPr>
          <p:cNvSpPr/>
          <p:nvPr/>
        </p:nvSpPr>
        <p:spPr>
          <a:xfrm rot="2712072">
            <a:off x="2748319" y="2241078"/>
            <a:ext cx="720000" cy="720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Диагональная полоса 54">
            <a:extLst>
              <a:ext uri="{FF2B5EF4-FFF2-40B4-BE49-F238E27FC236}">
                <a16:creationId xmlns:a16="http://schemas.microsoft.com/office/drawing/2014/main" xmlns="" id="{0199FD85-41B9-4ACD-AD1F-411F5E5F8DB6}"/>
              </a:ext>
            </a:extLst>
          </p:cNvPr>
          <p:cNvSpPr/>
          <p:nvPr/>
        </p:nvSpPr>
        <p:spPr>
          <a:xfrm rot="13500000">
            <a:off x="2748322" y="3152256"/>
            <a:ext cx="720000" cy="720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ткрывающая фигурная скобка 3">
            <a:extLst>
              <a:ext uri="{FF2B5EF4-FFF2-40B4-BE49-F238E27FC236}">
                <a16:creationId xmlns:a16="http://schemas.microsoft.com/office/drawing/2014/main" xmlns="" id="{4C3120FC-5A2C-4928-95F0-7F80AE150726}"/>
              </a:ext>
            </a:extLst>
          </p:cNvPr>
          <p:cNvSpPr/>
          <p:nvPr/>
        </p:nvSpPr>
        <p:spPr>
          <a:xfrm>
            <a:off x="2625024" y="2611275"/>
            <a:ext cx="183374" cy="884449"/>
          </a:xfrm>
          <a:prstGeom prst="leftBrace">
            <a:avLst>
              <a:gd name="adj1" fmla="val 8333"/>
              <a:gd name="adj2" fmla="val 510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69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4300" y="195944"/>
            <a:ext cx="5036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Отношение к правилам на разных уровнях ценностей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25675" y="1608964"/>
            <a:ext cx="623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latin typeface="Gilroy Light" pitchFamily="50" charset="-52"/>
                <a:cs typeface="Arial" pitchFamily="34" charset="0"/>
              </a:rPr>
              <a:t>Правила не приживаются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roy Light" pitchFamily="50" charset="-52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7768" y="1483896"/>
            <a:ext cx="914400" cy="649705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7768" y="2286001"/>
            <a:ext cx="914400" cy="64970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7768" y="3088106"/>
            <a:ext cx="914400" cy="649705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7768" y="3890211"/>
            <a:ext cx="914400" cy="649705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7768" y="4692316"/>
            <a:ext cx="914400" cy="64970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25675" y="2398295"/>
            <a:ext cx="623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latin typeface="Gilroy Light" pitchFamily="50" charset="-52"/>
                <a:cs typeface="Arial" pitchFamily="34" charset="0"/>
              </a:rPr>
              <a:t>Правила для других, но не для меня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roy Light" pitchFamily="50" charset="-52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25675" y="3192015"/>
            <a:ext cx="623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latin typeface="Gilroy Light" pitchFamily="50" charset="-52"/>
                <a:cs typeface="Arial" pitchFamily="34" charset="0"/>
              </a:rPr>
              <a:t>Все равны перед правилами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roy Light" pitchFamily="50" charset="-52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425675" y="4009601"/>
            <a:ext cx="623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latin typeface="Gilroy Light" pitchFamily="50" charset="-52"/>
                <a:cs typeface="Arial" pitchFamily="34" charset="0"/>
              </a:rPr>
              <a:t>Я знаю правила, но импровизирую ради успеха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roy Light" pitchFamily="50" charset="-52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425675" y="4810044"/>
            <a:ext cx="6236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800" dirty="0">
                <a:latin typeface="Gilroy Light" pitchFamily="50" charset="-52"/>
                <a:cs typeface="Arial" pitchFamily="34" charset="0"/>
              </a:rPr>
              <a:t>Принципы важнее правил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roy Light" pitchFamily="50" charset="-52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9016" y="2963002"/>
            <a:ext cx="6288506" cy="900000"/>
          </a:xfrm>
          <a:prstGeom prst="roundRect">
            <a:avLst/>
          </a:prstGeom>
          <a:solidFill>
            <a:srgbClr val="4472C4">
              <a:alpha val="2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3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0828" y="195944"/>
            <a:ext cx="6790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Наличие инструментов «синего» уровня на данный момент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84B2C5-F644-415D-A8AA-894ED768C05D}"/>
              </a:ext>
            </a:extLst>
          </p:cNvPr>
          <p:cNvSpPr txBox="1"/>
          <p:nvPr/>
        </p:nvSpPr>
        <p:spPr>
          <a:xfrm>
            <a:off x="2713533" y="1567297"/>
            <a:ext cx="1996323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ilroy Light" panose="00000400000000000000" pitchFamily="50" charset="-52"/>
              </a:rPr>
              <a:t>ФЗ и ФСО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ilroy Light" panose="00000400000000000000" pitchFamily="50" charset="-52"/>
              </a:rPr>
              <a:t>Регулятор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ilroy Light" panose="00000400000000000000" pitchFamily="50" charset="-52"/>
              </a:rPr>
              <a:t>Национальное объединение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 Light" panose="00000400000000000000" pitchFamily="50" charset="-52"/>
              </a:rPr>
              <a:t>СРОО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 Light" panose="00000400000000000000" pitchFamily="50" charset="-52"/>
              </a:rPr>
              <a:t>ГБУ</a:t>
            </a:r>
            <a:endParaRPr lang="ru-RU" sz="1600" dirty="0">
              <a:latin typeface="Gilroy Light" panose="000004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 Light" panose="00000400000000000000" pitchFamily="50" charset="-52"/>
              </a:rPr>
              <a:t>Суды</a:t>
            </a:r>
            <a:endParaRPr lang="ru-RU" sz="1600" dirty="0">
              <a:latin typeface="Gilroy Light" panose="00000400000000000000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1424044-F657-40FD-8013-561E92CEE22E}"/>
              </a:ext>
            </a:extLst>
          </p:cNvPr>
          <p:cNvSpPr txBox="1"/>
          <p:nvPr/>
        </p:nvSpPr>
        <p:spPr>
          <a:xfrm>
            <a:off x="1852066" y="1155116"/>
            <a:ext cx="19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Gilroy ExtraBold" panose="00000900000000000000" pitchFamily="50" charset="-52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B4D1850-F007-4C90-9F66-31FE84B54D97}"/>
              </a:ext>
            </a:extLst>
          </p:cNvPr>
          <p:cNvSpPr txBox="1"/>
          <p:nvPr/>
        </p:nvSpPr>
        <p:spPr>
          <a:xfrm>
            <a:off x="5582957" y="1568496"/>
            <a:ext cx="2960750" cy="2554545"/>
          </a:xfrm>
          <a:prstGeom prst="rect">
            <a:avLst/>
          </a:prstGeom>
          <a:solidFill>
            <a:srgbClr val="F0C2C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Gilroy Light" panose="00000400000000000000" pitchFamily="50" charset="-52"/>
              </a:rPr>
              <a:t>Вера в единственно правильный результат </a:t>
            </a:r>
            <a:r>
              <a:rPr lang="ru-RU" sz="1600" dirty="0" smtClean="0">
                <a:latin typeface="Gilroy Light" panose="00000400000000000000" pitchFamily="50" charset="-52"/>
              </a:rPr>
              <a:t>оценки и стремление наказывать за отклонение от него</a:t>
            </a:r>
            <a:endParaRPr lang="ru-RU" sz="1600" dirty="0">
              <a:latin typeface="Gilroy Light" panose="000004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Gilroy Light" panose="00000400000000000000" pitchFamily="50" charset="-52"/>
              </a:rPr>
              <a:t>Опора на </a:t>
            </a:r>
            <a:r>
              <a:rPr lang="ru-RU" sz="1600" dirty="0">
                <a:latin typeface="Gilroy Light" panose="00000400000000000000" pitchFamily="50" charset="-52"/>
              </a:rPr>
              <a:t>нравственность – абсолютную независимость </a:t>
            </a:r>
            <a:r>
              <a:rPr lang="ru-RU" sz="1600" dirty="0" smtClean="0">
                <a:latin typeface="Gilroy Light" panose="00000400000000000000" pitchFamily="50" charset="-52"/>
              </a:rPr>
              <a:t>оценщика, как на ключевой элемент системы </a:t>
            </a:r>
            <a:endParaRPr lang="ru-RU" sz="1600" dirty="0">
              <a:latin typeface="Gilroy Light" panose="00000400000000000000" pitchFamily="50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A6698A2-9BD3-44BB-85BD-D6ED839D12B8}"/>
              </a:ext>
            </a:extLst>
          </p:cNvPr>
          <p:cNvSpPr txBox="1"/>
          <p:nvPr/>
        </p:nvSpPr>
        <p:spPr>
          <a:xfrm>
            <a:off x="2713533" y="4405362"/>
            <a:ext cx="5521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D59A3"/>
                </a:solidFill>
                <a:latin typeface="Gilroy Light" panose="00000400000000000000" pitchFamily="50" charset="-52"/>
              </a:rPr>
              <a:t>Нет </a:t>
            </a:r>
            <a:r>
              <a:rPr lang="ru-RU" sz="1600" b="1" dirty="0">
                <a:solidFill>
                  <a:srgbClr val="2D59A3"/>
                </a:solidFill>
                <a:latin typeface="Gilroy Light" panose="00000400000000000000" pitchFamily="50" charset="-52"/>
              </a:rPr>
              <a:t>действенной</a:t>
            </a:r>
            <a:r>
              <a:rPr lang="ru-RU" sz="1600" dirty="0">
                <a:solidFill>
                  <a:srgbClr val="2D59A3"/>
                </a:solidFill>
                <a:latin typeface="Gilroy Light" panose="00000400000000000000" pitchFamily="50" charset="-52"/>
              </a:rPr>
              <a:t> системы контроля за СРОО, единых </a:t>
            </a:r>
            <a:r>
              <a:rPr lang="ru-RU" sz="1600" dirty="0" smtClean="0">
                <a:solidFill>
                  <a:srgbClr val="2D59A3"/>
                </a:solidFill>
                <a:latin typeface="Gilroy Light" panose="00000400000000000000" pitchFamily="50" charset="-52"/>
              </a:rPr>
              <a:t>правил для всех</a:t>
            </a:r>
            <a:endParaRPr lang="ru-RU" sz="1600" dirty="0">
              <a:solidFill>
                <a:srgbClr val="2D59A3"/>
              </a:solidFill>
              <a:latin typeface="Gilroy Light" panose="000004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D59A3"/>
                </a:solidFill>
                <a:latin typeface="Gilroy Light" panose="00000400000000000000" pitchFamily="50" charset="-52"/>
              </a:rPr>
              <a:t>Нет </a:t>
            </a:r>
            <a:r>
              <a:rPr lang="ru-RU" sz="1600" b="1" dirty="0">
                <a:solidFill>
                  <a:srgbClr val="2D59A3"/>
                </a:solidFill>
                <a:latin typeface="Gilroy ExtraBold" panose="00000900000000000000" pitchFamily="50" charset="-52"/>
              </a:rPr>
              <a:t>адекватной</a:t>
            </a:r>
            <a:r>
              <a:rPr lang="ru-RU" sz="1600" dirty="0">
                <a:solidFill>
                  <a:srgbClr val="2D59A3"/>
                </a:solidFill>
                <a:latin typeface="Gilroy Light" panose="00000400000000000000" pitchFamily="50" charset="-52"/>
              </a:rPr>
              <a:t> системы ответственности для СРО, оценочных фирм, оценщиков и судебных экспертов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2D59A3"/>
              </a:solidFill>
              <a:latin typeface="Gilroy Light" panose="00000400000000000000" pitchFamily="50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8DE63D8-BF71-4B3C-9F8F-2E30B12E7FF6}"/>
              </a:ext>
            </a:extLst>
          </p:cNvPr>
          <p:cNvSpPr txBox="1"/>
          <p:nvPr/>
        </p:nvSpPr>
        <p:spPr>
          <a:xfrm>
            <a:off x="4727311" y="1160812"/>
            <a:ext cx="19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ilroy ExtraBold" panose="00000900000000000000" pitchFamily="50" charset="-5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73006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5BD0A21-5F99-45F9-A35C-D63CF9C82F85}"/>
              </a:ext>
            </a:extLst>
          </p:cNvPr>
          <p:cNvSpPr txBox="1"/>
          <p:nvPr/>
        </p:nvSpPr>
        <p:spPr>
          <a:xfrm>
            <a:off x="3147060" y="195944"/>
            <a:ext cx="581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Ключевые ценности в ОД</a:t>
            </a:r>
          </a:p>
        </p:txBody>
      </p:sp>
      <p:graphicFrame>
        <p:nvGraphicFramePr>
          <p:cNvPr id="11" name="Схема 6">
            <a:extLst>
              <a:ext uri="{FF2B5EF4-FFF2-40B4-BE49-F238E27FC236}">
                <a16:creationId xmlns:a16="http://schemas.microsoft.com/office/drawing/2014/main" xmlns="" id="{9F9C1028-6030-4113-9812-A2B207177F2F}"/>
              </a:ext>
            </a:extLst>
          </p:cNvPr>
          <p:cNvGraphicFramePr/>
          <p:nvPr/>
        </p:nvGraphicFramePr>
        <p:xfrm>
          <a:off x="2179473" y="1981617"/>
          <a:ext cx="2284395" cy="219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Левая фигурная скобка 9">
            <a:extLst>
              <a:ext uri="{FF2B5EF4-FFF2-40B4-BE49-F238E27FC236}">
                <a16:creationId xmlns:a16="http://schemas.microsoft.com/office/drawing/2014/main" xmlns="" id="{4A3F87C8-A369-49E9-8477-A5073A4F72F7}"/>
              </a:ext>
            </a:extLst>
          </p:cNvPr>
          <p:cNvSpPr/>
          <p:nvPr/>
        </p:nvSpPr>
        <p:spPr>
          <a:xfrm>
            <a:off x="4463868" y="1766087"/>
            <a:ext cx="312420" cy="2125980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F378D6-C506-4BFC-B76B-187E4C335E25}"/>
              </a:ext>
            </a:extLst>
          </p:cNvPr>
          <p:cNvSpPr txBox="1"/>
          <p:nvPr/>
        </p:nvSpPr>
        <p:spPr>
          <a:xfrm>
            <a:off x="4756741" y="1888004"/>
            <a:ext cx="3573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Gilroy ExtraBold" pitchFamily="50" charset="-52"/>
                <a:ea typeface="Gilroy Light" charset="0"/>
                <a:cs typeface="Gilroy Light" charset="0"/>
              </a:rPr>
              <a:t> Доверие</a:t>
            </a:r>
            <a:endParaRPr lang="ru-RU" sz="2400" dirty="0">
              <a:latin typeface="Gilroy ExtraBold" pitchFamily="50" charset="-52"/>
              <a:ea typeface="Gilroy Light" charset="0"/>
              <a:cs typeface="Gilroy Light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Gilroy ExtraBold" pitchFamily="50" charset="-52"/>
                <a:ea typeface="Gilroy Light" charset="0"/>
                <a:cs typeface="Gilroy Light" charset="0"/>
              </a:rPr>
              <a:t> </a:t>
            </a:r>
            <a:r>
              <a:rPr lang="ru-RU" sz="2400" dirty="0" smtClean="0">
                <a:latin typeface="Gilroy ExtraBold" pitchFamily="50" charset="-52"/>
                <a:ea typeface="Gilroy Light" charset="0"/>
                <a:cs typeface="Gilroy Light" charset="0"/>
              </a:rPr>
              <a:t>Качество</a:t>
            </a:r>
            <a:endParaRPr lang="ru-RU" sz="2400" dirty="0">
              <a:latin typeface="Gilroy ExtraBold" pitchFamily="50" charset="-52"/>
              <a:ea typeface="Gilroy Light" charset="0"/>
              <a:cs typeface="Gilroy Light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Gilroy ExtraBold" pitchFamily="50" charset="-52"/>
                <a:ea typeface="Gilroy Light" charset="0"/>
                <a:cs typeface="Gilroy Light" charset="0"/>
              </a:rPr>
              <a:t> </a:t>
            </a:r>
            <a:r>
              <a:rPr lang="ru-RU" sz="2400" dirty="0" smtClean="0">
                <a:latin typeface="Gilroy ExtraBold" pitchFamily="50" charset="-52"/>
                <a:ea typeface="Gilroy Light" charset="0"/>
                <a:cs typeface="Gilroy Light" charset="0"/>
              </a:rPr>
              <a:t>Профессионализм</a:t>
            </a:r>
            <a:endParaRPr lang="ru-RU" sz="2400" dirty="0">
              <a:latin typeface="Gilroy ExtraBold" pitchFamily="50" charset="-52"/>
              <a:ea typeface="Gilroy Light" charset="0"/>
              <a:cs typeface="Gilroy Light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Gilroy ExtraBold" pitchFamily="50" charset="-52"/>
                <a:ea typeface="Gilroy Light" charset="0"/>
                <a:cs typeface="Gilroy Light" charset="0"/>
              </a:rPr>
              <a:t> </a:t>
            </a:r>
            <a:r>
              <a:rPr lang="ru-RU" sz="2400" dirty="0" smtClean="0">
                <a:latin typeface="Gilroy ExtraBold" pitchFamily="50" charset="-52"/>
                <a:ea typeface="Gilroy Light" charset="0"/>
                <a:cs typeface="Gilroy Light" charset="0"/>
              </a:rPr>
              <a:t>Справедливость</a:t>
            </a:r>
            <a:endParaRPr lang="ru-RU" sz="2400" dirty="0">
              <a:latin typeface="Gilroy ExtraBold" pitchFamily="50" charset="-52"/>
              <a:ea typeface="Gilroy Light" charset="0"/>
              <a:cs typeface="Gilroy Light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Gilroy ExtraBold" pitchFamily="50" charset="-52"/>
                <a:ea typeface="Gilroy Light" charset="0"/>
                <a:cs typeface="Gilroy Light" charset="0"/>
              </a:rPr>
              <a:t> Единые правила</a:t>
            </a:r>
            <a:endParaRPr lang="ru-RU" sz="2400" dirty="0">
              <a:latin typeface="Gilroy ExtraBold" pitchFamily="50" charset="-52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8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9344" y="195944"/>
            <a:ext cx="6971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Синие правила 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772" y="786044"/>
            <a:ext cx="922683" cy="922683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5034007" y="1722695"/>
            <a:ext cx="191069" cy="433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3964" y="1120770"/>
            <a:ext cx="2645228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Государство,</a:t>
            </a:r>
          </a:p>
          <a:p>
            <a:pPr algn="ctr"/>
            <a:r>
              <a:rPr lang="ru-RU" dirty="0">
                <a:latin typeface="Gilroy Light" charset="0"/>
                <a:ea typeface="Gilroy Light" charset="0"/>
                <a:cs typeface="Gilroy Light" charset="0"/>
              </a:rPr>
              <a:t>как контролирующий орган</a:t>
            </a:r>
          </a:p>
        </p:txBody>
      </p:sp>
      <p:sp>
        <p:nvSpPr>
          <p:cNvPr id="23" name="Прямоугольник с двумя скругленными соседними углами 22"/>
          <p:cNvSpPr/>
          <p:nvPr/>
        </p:nvSpPr>
        <p:spPr>
          <a:xfrm>
            <a:off x="3850260" y="2197696"/>
            <a:ext cx="2520000" cy="576000"/>
          </a:xfrm>
          <a:prstGeom prst="round2SameRect">
            <a:avLst/>
          </a:prstGeom>
          <a:noFill/>
          <a:ln w="38100">
            <a:solidFill>
              <a:srgbClr val="2D5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Национальное объединение </a:t>
            </a:r>
            <a:r>
              <a:rPr lang="en-US" sz="12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/ </a:t>
            </a:r>
            <a:r>
              <a:rPr lang="ru-RU" sz="12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Апелляционный орган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430234" y="3100867"/>
            <a:ext cx="1285552" cy="529488"/>
            <a:chOff x="2636968" y="4237457"/>
            <a:chExt cx="1285552" cy="529488"/>
          </a:xfrm>
        </p:grpSpPr>
        <p:grpSp>
          <p:nvGrpSpPr>
            <p:cNvPr id="29" name="Группа 84"/>
            <p:cNvGrpSpPr/>
            <p:nvPr/>
          </p:nvGrpSpPr>
          <p:grpSpPr>
            <a:xfrm>
              <a:off x="2636968" y="4237457"/>
              <a:ext cx="1285552" cy="513618"/>
              <a:chOff x="4056994" y="2984425"/>
              <a:chExt cx="2521702" cy="1007498"/>
            </a:xfrm>
          </p:grpSpPr>
          <p:sp>
            <p:nvSpPr>
              <p:cNvPr id="32" name="Прямоугольник с двумя скругленными соседними углами 31"/>
              <p:cNvSpPr/>
              <p:nvPr/>
            </p:nvSpPr>
            <p:spPr>
              <a:xfrm>
                <a:off x="4056994" y="2984425"/>
                <a:ext cx="2520000" cy="576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Gilroy ExtraBold" charset="0"/>
                    <a:ea typeface="Gilroy ExtraBold" charset="0"/>
                    <a:cs typeface="Gilroy ExtraBold" charset="0"/>
                  </a:rPr>
                  <a:t>СРО 1</a:t>
                </a:r>
              </a:p>
            </p:txBody>
          </p:sp>
          <p:sp>
            <p:nvSpPr>
              <p:cNvPr id="33" name="Прямоугольник с двумя скругленными соседними углами 32"/>
              <p:cNvSpPr/>
              <p:nvPr/>
            </p:nvSpPr>
            <p:spPr>
              <a:xfrm rot="10800000">
                <a:off x="4060619" y="3559923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Прямоугольник с двумя скругленными соседними углами 33"/>
              <p:cNvSpPr/>
              <p:nvPr/>
            </p:nvSpPr>
            <p:spPr>
              <a:xfrm rot="10800000">
                <a:off x="5318696" y="3558369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700471" y="4520724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ЭС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529" y="4519299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ДК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465788" y="3099443"/>
            <a:ext cx="1285552" cy="529488"/>
            <a:chOff x="2636968" y="4237457"/>
            <a:chExt cx="1285552" cy="529488"/>
          </a:xfrm>
        </p:grpSpPr>
        <p:grpSp>
          <p:nvGrpSpPr>
            <p:cNvPr id="36" name="Группа 90"/>
            <p:cNvGrpSpPr/>
            <p:nvPr/>
          </p:nvGrpSpPr>
          <p:grpSpPr>
            <a:xfrm>
              <a:off x="2636968" y="4237457"/>
              <a:ext cx="1285552" cy="513618"/>
              <a:chOff x="4056994" y="2984425"/>
              <a:chExt cx="2521702" cy="1007498"/>
            </a:xfrm>
          </p:grpSpPr>
          <p:sp>
            <p:nvSpPr>
              <p:cNvPr id="39" name="Прямоугольник с двумя скругленными соседними углами 38"/>
              <p:cNvSpPr/>
              <p:nvPr/>
            </p:nvSpPr>
            <p:spPr>
              <a:xfrm>
                <a:off x="4056994" y="2984425"/>
                <a:ext cx="2520000" cy="576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Gilroy ExtraBold" charset="0"/>
                    <a:ea typeface="Gilroy ExtraBold" charset="0"/>
                    <a:cs typeface="Gilroy ExtraBold" charset="0"/>
                  </a:rPr>
                  <a:t>СРО 2</a:t>
                </a:r>
              </a:p>
            </p:txBody>
          </p:sp>
          <p:sp>
            <p:nvSpPr>
              <p:cNvPr id="40" name="Прямоугольник с двумя скругленными соседними углами 39"/>
              <p:cNvSpPr/>
              <p:nvPr/>
            </p:nvSpPr>
            <p:spPr>
              <a:xfrm rot="10800000">
                <a:off x="4060619" y="3559923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Прямоугольник с двумя скругленными соседними углами 40"/>
              <p:cNvSpPr/>
              <p:nvPr/>
            </p:nvSpPr>
            <p:spPr>
              <a:xfrm rot="10800000">
                <a:off x="5318696" y="3558369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700471" y="4520724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ЭС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48529" y="4519299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ДК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546463" y="3098018"/>
            <a:ext cx="1285552" cy="529488"/>
            <a:chOff x="2636968" y="4237457"/>
            <a:chExt cx="1285552" cy="529488"/>
          </a:xfrm>
        </p:grpSpPr>
        <p:grpSp>
          <p:nvGrpSpPr>
            <p:cNvPr id="43" name="Группа 97"/>
            <p:cNvGrpSpPr/>
            <p:nvPr/>
          </p:nvGrpSpPr>
          <p:grpSpPr>
            <a:xfrm>
              <a:off x="2636968" y="4237457"/>
              <a:ext cx="1285552" cy="513618"/>
              <a:chOff x="4056994" y="2984425"/>
              <a:chExt cx="2521702" cy="1007498"/>
            </a:xfrm>
          </p:grpSpPr>
          <p:sp>
            <p:nvSpPr>
              <p:cNvPr id="46" name="Прямоугольник с двумя скругленными соседними углами 45"/>
              <p:cNvSpPr/>
              <p:nvPr/>
            </p:nvSpPr>
            <p:spPr>
              <a:xfrm>
                <a:off x="4056994" y="2984425"/>
                <a:ext cx="2520000" cy="576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  <a:latin typeface="Gilroy ExtraBold" charset="0"/>
                    <a:ea typeface="Gilroy ExtraBold" charset="0"/>
                    <a:cs typeface="Gilroy ExtraBold" charset="0"/>
                  </a:rPr>
                  <a:t>СРО 12</a:t>
                </a:r>
              </a:p>
            </p:txBody>
          </p:sp>
          <p:sp>
            <p:nvSpPr>
              <p:cNvPr id="47" name="Прямоугольник с двумя скругленными соседними углами 46"/>
              <p:cNvSpPr/>
              <p:nvPr/>
            </p:nvSpPr>
            <p:spPr>
              <a:xfrm rot="10800000">
                <a:off x="4060619" y="3559923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Прямоугольник с двумя скругленными соседними углами 47"/>
              <p:cNvSpPr/>
              <p:nvPr/>
            </p:nvSpPr>
            <p:spPr>
              <a:xfrm rot="10800000">
                <a:off x="5318696" y="3558369"/>
                <a:ext cx="1260000" cy="432000"/>
              </a:xfrm>
              <a:prstGeom prst="round2SameRect">
                <a:avLst/>
              </a:prstGeom>
              <a:noFill/>
              <a:ln w="38100">
                <a:solidFill>
                  <a:srgbClr val="2D59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700471" y="4520724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ЭС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48529" y="4519299"/>
              <a:ext cx="5298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Gilroy Light" charset="0"/>
                  <a:ea typeface="Gilroy Light" charset="0"/>
                  <a:cs typeface="Gilroy Light" charset="0"/>
                </a:rPr>
                <a:t>ДК</a:t>
              </a: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flipH="1">
            <a:off x="3735481" y="2898835"/>
            <a:ext cx="1369560" cy="209571"/>
          </a:xfrm>
          <a:prstGeom prst="straightConnector1">
            <a:avLst/>
          </a:prstGeom>
          <a:ln w="22225">
            <a:solidFill>
              <a:srgbClr val="2D59A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39" idx="3"/>
          </p:cNvCxnSpPr>
          <p:nvPr/>
        </p:nvCxnSpPr>
        <p:spPr>
          <a:xfrm>
            <a:off x="5105041" y="2898835"/>
            <a:ext cx="3089" cy="200608"/>
          </a:xfrm>
          <a:prstGeom prst="straightConnector1">
            <a:avLst/>
          </a:prstGeom>
          <a:ln w="22225">
            <a:solidFill>
              <a:srgbClr val="2D59A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105041" y="2895660"/>
            <a:ext cx="1422085" cy="212746"/>
          </a:xfrm>
          <a:prstGeom prst="straightConnector1">
            <a:avLst/>
          </a:prstGeom>
          <a:ln w="22225">
            <a:solidFill>
              <a:srgbClr val="2D59A3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2595284" y="3629085"/>
            <a:ext cx="957182" cy="286912"/>
            <a:chOff x="2805193" y="4772025"/>
            <a:chExt cx="957182" cy="286912"/>
          </a:xfrm>
        </p:grpSpPr>
        <p:cxnSp>
          <p:nvCxnSpPr>
            <p:cNvPr id="53" name="Прямая со стрелкой 52"/>
            <p:cNvCxnSpPr/>
            <p:nvPr/>
          </p:nvCxnSpPr>
          <p:spPr>
            <a:xfrm flipH="1">
              <a:off x="2805193" y="4773478"/>
              <a:ext cx="475282" cy="25830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3282176" y="4772722"/>
              <a:ext cx="2" cy="28621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3282950" y="4772025"/>
              <a:ext cx="479425" cy="25717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/>
          <p:cNvGrpSpPr/>
          <p:nvPr/>
        </p:nvGrpSpPr>
        <p:grpSpPr>
          <a:xfrm>
            <a:off x="4633634" y="3629085"/>
            <a:ext cx="957182" cy="286912"/>
            <a:chOff x="2805193" y="4772025"/>
            <a:chExt cx="957182" cy="286912"/>
          </a:xfrm>
        </p:grpSpPr>
        <p:cxnSp>
          <p:nvCxnSpPr>
            <p:cNvPr id="57" name="Прямая со стрелкой 56"/>
            <p:cNvCxnSpPr/>
            <p:nvPr/>
          </p:nvCxnSpPr>
          <p:spPr>
            <a:xfrm flipH="1">
              <a:off x="2805193" y="4773478"/>
              <a:ext cx="475282" cy="25830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>
              <a:off x="3282176" y="4772722"/>
              <a:ext cx="2" cy="28621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3282950" y="4772025"/>
              <a:ext cx="479425" cy="25717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6713259" y="3629085"/>
            <a:ext cx="957182" cy="286912"/>
            <a:chOff x="2805193" y="4772025"/>
            <a:chExt cx="957182" cy="286912"/>
          </a:xfrm>
        </p:grpSpPr>
        <p:cxnSp>
          <p:nvCxnSpPr>
            <p:cNvPr id="61" name="Прямая со стрелкой 60"/>
            <p:cNvCxnSpPr/>
            <p:nvPr/>
          </p:nvCxnSpPr>
          <p:spPr>
            <a:xfrm flipH="1">
              <a:off x="2805193" y="4773478"/>
              <a:ext cx="475282" cy="25830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/>
            <p:nvPr/>
          </p:nvCxnSpPr>
          <p:spPr>
            <a:xfrm flipH="1">
              <a:off x="3282176" y="4772722"/>
              <a:ext cx="2" cy="28621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/>
            <p:nvPr/>
          </p:nvCxnSpPr>
          <p:spPr>
            <a:xfrm>
              <a:off x="3282950" y="4772025"/>
              <a:ext cx="479425" cy="257175"/>
            </a:xfrm>
            <a:prstGeom prst="straightConnector1">
              <a:avLst/>
            </a:prstGeom>
            <a:ln w="22225" cap="rnd">
              <a:solidFill>
                <a:srgbClr val="2D59A3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293021" y="3845109"/>
            <a:ext cx="156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ilroy ExtraBold" charset="0"/>
                <a:ea typeface="Gilroy ExtraBold" charset="0"/>
                <a:cs typeface="Gilroy ExtraBold" charset="0"/>
              </a:rPr>
              <a:t>Оценщики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33602" y="3843129"/>
            <a:ext cx="156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ilroy ExtraBold" charset="0"/>
                <a:ea typeface="Gilroy ExtraBold" charset="0"/>
                <a:cs typeface="Gilroy ExtraBold" charset="0"/>
              </a:rPr>
              <a:t>Оценщики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10833" y="3849099"/>
            <a:ext cx="156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ilroy ExtraBold" charset="0"/>
                <a:ea typeface="Gilroy ExtraBold" charset="0"/>
                <a:cs typeface="Gilroy ExtraBold" charset="0"/>
              </a:rPr>
              <a:t>Оценщики</a:t>
            </a:r>
          </a:p>
        </p:txBody>
      </p:sp>
      <p:sp>
        <p:nvSpPr>
          <p:cNvPr id="68" name="Стрелка вверх 67"/>
          <p:cNvSpPr/>
          <p:nvPr/>
        </p:nvSpPr>
        <p:spPr>
          <a:xfrm>
            <a:off x="8432399" y="2090290"/>
            <a:ext cx="284649" cy="1901248"/>
          </a:xfrm>
          <a:prstGeom prst="upArrow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 rot="16200000">
            <a:off x="7629713" y="2230410"/>
            <a:ext cx="2557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Gilroy ExtraBold" charset="0"/>
                <a:ea typeface="Gilroy ExtraBold" charset="0"/>
                <a:cs typeface="Gilroy ExtraBold" charset="0"/>
              </a:rPr>
              <a:t>ДОВЕРИЕ</a:t>
            </a:r>
          </a:p>
        </p:txBody>
      </p:sp>
      <p:sp>
        <p:nvSpPr>
          <p:cNvPr id="70" name="Rectangle 1">
            <a:extLst>
              <a:ext uri="{FF2B5EF4-FFF2-40B4-BE49-F238E27FC236}">
                <a16:creationId xmlns:a16="http://schemas.microsoft.com/office/drawing/2014/main" xmlns="" id="{C25826DE-CA08-48F2-8256-57D844A0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812" y="4612237"/>
            <a:ext cx="62360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Чёткие, но исп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олнимые 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правила</a:t>
            </a:r>
            <a:endParaRPr lang="ru-RU" sz="1400" dirty="0">
              <a:solidFill>
                <a:srgbClr val="2D59A3"/>
              </a:solidFill>
              <a:latin typeface="Gilroy Light" pitchFamily="50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2D59A3"/>
                </a:solidFill>
                <a:effectLst/>
                <a:latin typeface="Gilroy Light" pitchFamily="50" charset="-52"/>
                <a:cs typeface="Arial" pitchFamily="34" charset="0"/>
              </a:rPr>
              <a:t> Единый порядок для всех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400" dirty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Прозрачный </a:t>
            </a:r>
            <a:r>
              <a:rPr lang="ru-RU" sz="1400" dirty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и 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эффективный </a:t>
            </a:r>
            <a:r>
              <a:rPr lang="ru-RU" sz="1400" dirty="0" smtClean="0">
                <a:solidFill>
                  <a:srgbClr val="2D59A3"/>
                </a:solidFill>
                <a:latin typeface="Gilroy Light" pitchFamily="50" charset="-52"/>
                <a:cs typeface="Arial" pitchFamily="34" charset="0"/>
              </a:rPr>
              <a:t>контроль</a:t>
            </a:r>
            <a:endParaRPr lang="ru-RU" sz="1400" dirty="0">
              <a:solidFill>
                <a:srgbClr val="2D59A3"/>
              </a:solidFill>
              <a:latin typeface="Gilroy Light" pitchFamily="50" charset="-5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2D59A3"/>
                </a:solidFill>
                <a:effectLst/>
                <a:latin typeface="Gilroy Light" pitchFamily="50" charset="-52"/>
                <a:cs typeface="Arial" pitchFamily="34" charset="0"/>
              </a:rPr>
              <a:t> Адекватная ответственность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D5CC1D9-B7B1-4B99-AAEB-B78E1EC82704}"/>
              </a:ext>
            </a:extLst>
          </p:cNvPr>
          <p:cNvSpPr txBox="1"/>
          <p:nvPr/>
        </p:nvSpPr>
        <p:spPr>
          <a:xfrm>
            <a:off x="3833712" y="4323346"/>
            <a:ext cx="607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Инструменты синего уровня:</a:t>
            </a:r>
          </a:p>
        </p:txBody>
      </p:sp>
    </p:spTree>
    <p:extLst>
      <p:ext uri="{BB962C8B-B14F-4D97-AF65-F5344CB8AC3E}">
        <p14:creationId xmlns:p14="http://schemas.microsoft.com/office/powerpoint/2010/main" xmlns="" val="9703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E556A3-1EC5-46FB-8990-51E1E4C3FA23}"/>
              </a:ext>
            </a:extLst>
          </p:cNvPr>
          <p:cNvSpPr txBox="1"/>
          <p:nvPr/>
        </p:nvSpPr>
        <p:spPr>
          <a:xfrm>
            <a:off x="3147060" y="195944"/>
            <a:ext cx="5814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Кто такие оценщики?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BE09CE-87F3-4265-A115-D2FAB0C0769E}"/>
              </a:ext>
            </a:extLst>
          </p:cNvPr>
          <p:cNvSpPr txBox="1"/>
          <p:nvPr/>
        </p:nvSpPr>
        <p:spPr>
          <a:xfrm>
            <a:off x="4647537" y="879818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u="sng" dirty="0" smtClean="0">
                <a:latin typeface="Gilroy Light" panose="00000400000000000000" pitchFamily="50" charset="-52"/>
              </a:rPr>
              <a:t>Возможно разделение оценщиков на правильных и неправильных </a:t>
            </a:r>
            <a:r>
              <a:rPr lang="ru-RU" sz="1200" u="sng" dirty="0">
                <a:latin typeface="Gilroy Light" panose="00000400000000000000" pitchFamily="50" charset="-52"/>
              </a:rPr>
              <a:t>по:</a:t>
            </a:r>
            <a:br>
              <a:rPr lang="ru-RU" sz="1200" u="sng" dirty="0">
                <a:latin typeface="Gilroy Light" panose="00000400000000000000" pitchFamily="50" charset="-52"/>
              </a:rPr>
            </a:br>
            <a:endParaRPr lang="ru-RU" sz="1200" u="sng" dirty="0">
              <a:latin typeface="Gilroy Light" panose="00000400000000000000" pitchFamily="50" charset="-52"/>
            </a:endParaRP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1. </a:t>
            </a:r>
            <a:r>
              <a:rPr lang="ru-RU" sz="1200" dirty="0">
                <a:latin typeface="Gilroy Light" panose="00000400000000000000" pitchFamily="50" charset="-52"/>
              </a:rPr>
              <a:t>Уровню квалификации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2. </a:t>
            </a:r>
            <a:r>
              <a:rPr lang="ru-RU" sz="1200" dirty="0">
                <a:latin typeface="Gilroy Light" panose="00000400000000000000" pitchFamily="50" charset="-52"/>
              </a:rPr>
              <a:t>Степени независимости - абсолютная независимость или готовность учитывать пожелания </a:t>
            </a:r>
            <a:r>
              <a:rPr lang="ru-RU" sz="1200" dirty="0" smtClean="0">
                <a:latin typeface="Gilroy Light" panose="00000400000000000000" pitchFamily="50" charset="-52"/>
              </a:rPr>
              <a:t>клиента в разумных пределах </a:t>
            </a:r>
            <a:endParaRPr lang="ru-RU" sz="1200" dirty="0">
              <a:latin typeface="Gilroy Light" panose="00000400000000000000" pitchFamily="50" charset="-52"/>
            </a:endParaRP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3. </a:t>
            </a:r>
            <a:r>
              <a:rPr lang="ru-RU" sz="1200" dirty="0">
                <a:latin typeface="Gilroy ExtraBold" panose="00000900000000000000" pitchFamily="50" charset="-52"/>
              </a:rPr>
              <a:t>Качеству выпускаемых отчётов (отсутствие ошибок, адекватность </a:t>
            </a:r>
            <a:r>
              <a:rPr lang="ru-RU" sz="1200" dirty="0" smtClean="0">
                <a:latin typeface="Gilroy ExtraBold" panose="00000900000000000000" pitchFamily="50" charset="-52"/>
              </a:rPr>
              <a:t>результата – результат в рыночном диапазоне)</a:t>
            </a:r>
            <a:endParaRPr lang="ru-RU" sz="1200" dirty="0">
              <a:latin typeface="Gilroy ExtraBold" panose="00000900000000000000" pitchFamily="50" charset="-52"/>
            </a:endParaRPr>
          </a:p>
          <a:p>
            <a:endParaRPr lang="ru-RU" sz="1200" dirty="0">
              <a:latin typeface="Gilroy Light" panose="00000400000000000000" pitchFamily="50" charset="-52"/>
            </a:endParaRPr>
          </a:p>
        </p:txBody>
      </p:sp>
      <p:graphicFrame>
        <p:nvGraphicFramePr>
          <p:cNvPr id="12" name="Схема 3">
            <a:extLst>
              <a:ext uri="{FF2B5EF4-FFF2-40B4-BE49-F238E27FC236}">
                <a16:creationId xmlns:a16="http://schemas.microsoft.com/office/drawing/2014/main" xmlns="" id="{96592CFF-17EE-4AF7-B47B-31498BCA7E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8808823"/>
              </p:ext>
            </p:extLst>
          </p:nvPr>
        </p:nvGraphicFramePr>
        <p:xfrm>
          <a:off x="2113555" y="2358432"/>
          <a:ext cx="3527018" cy="326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C7ECC8-BAC4-4A6D-98AE-FD74827D6674}"/>
              </a:ext>
            </a:extLst>
          </p:cNvPr>
          <p:cNvSpPr txBox="1"/>
          <p:nvPr/>
        </p:nvSpPr>
        <p:spPr>
          <a:xfrm>
            <a:off x="4723075" y="2770821"/>
            <a:ext cx="4420925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ilroy ExtraBold" panose="00000900000000000000" pitchFamily="50" charset="-52"/>
              </a:rPr>
              <a:t>Правильные оценщики</a:t>
            </a:r>
            <a:r>
              <a:rPr lang="ru-RU" dirty="0" smtClean="0"/>
              <a:t> </a:t>
            </a:r>
            <a:r>
              <a:rPr lang="ru-RU" dirty="0">
                <a:latin typeface="Gilroy Light" panose="00000400000000000000" pitchFamily="50" charset="-52"/>
              </a:rPr>
              <a:t>- те, кто выпускает качественные отчёты, и готов нести адекватную ответственность за некачественную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92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graphicFrame>
        <p:nvGraphicFramePr>
          <p:cNvPr id="7" name="Схема 3">
            <a:extLst>
              <a:ext uri="{FF2B5EF4-FFF2-40B4-BE49-F238E27FC236}">
                <a16:creationId xmlns:a16="http://schemas.microsoft.com/office/drawing/2014/main" xmlns="" id="{5C506EF9-E086-4C9E-94F8-AE38910DA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83103833"/>
              </p:ext>
            </p:extLst>
          </p:nvPr>
        </p:nvGraphicFramePr>
        <p:xfrm>
          <a:off x="2129694" y="1813624"/>
          <a:ext cx="2065378" cy="208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2B055C-9D67-4E37-95F8-FD80E863A509}"/>
              </a:ext>
            </a:extLst>
          </p:cNvPr>
          <p:cNvSpPr txBox="1"/>
          <p:nvPr/>
        </p:nvSpPr>
        <p:spPr>
          <a:xfrm>
            <a:off x="4461724" y="750603"/>
            <a:ext cx="4155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Миссия ОД </a:t>
            </a:r>
            <a:r>
              <a:rPr lang="ru-RU" sz="1400" dirty="0">
                <a:latin typeface="Gilroy Light" charset="0"/>
                <a:ea typeface="Gilroy Light" charset="0"/>
                <a:cs typeface="Gilroy Light" charset="0"/>
              </a:rPr>
              <a:t>– способствовать развитию экономики и улучшению инвестиционного климата, снижению транзакционных издержек при проведении сделок,  развитию справедливой системы налогообложения в РФ, посредством удовлетворения потребностей общества и государства в получении качественной оценки.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F3A0D5-2215-49DD-A911-3D7C421DF93D}"/>
              </a:ext>
            </a:extLst>
          </p:cNvPr>
          <p:cNvSpPr txBox="1"/>
          <p:nvPr/>
        </p:nvSpPr>
        <p:spPr>
          <a:xfrm>
            <a:off x="4463194" y="2566485"/>
            <a:ext cx="4420925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D59A3"/>
                </a:solidFill>
                <a:latin typeface="Gilroy ExtraBold" panose="00000900000000000000" pitchFamily="50" charset="-52"/>
              </a:rPr>
              <a:t>Идентичность:</a:t>
            </a:r>
            <a:r>
              <a:rPr lang="ru-RU" dirty="0">
                <a:latin typeface="Gilroy ExtraBold" panose="00000900000000000000" pitchFamily="50" charset="-52"/>
              </a:rPr>
              <a:t> </a:t>
            </a:r>
            <a:r>
              <a:rPr lang="ru-RU" dirty="0">
                <a:latin typeface="Gilroy Light" panose="00000400000000000000" pitchFamily="50" charset="-52"/>
              </a:rPr>
              <a:t>Оценщики</a:t>
            </a:r>
            <a:r>
              <a:rPr lang="ru-RU" dirty="0"/>
              <a:t> </a:t>
            </a:r>
            <a:r>
              <a:rPr lang="ru-RU" dirty="0">
                <a:latin typeface="Gilroy Light" panose="00000400000000000000" pitchFamily="50" charset="-52"/>
              </a:rPr>
              <a:t>- те, кто выпускает качественные отчёты, и готов нести адекватную ответственность за некачественную работу.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D48782-A539-4764-9981-3DDFCF7DA9AF}"/>
              </a:ext>
            </a:extLst>
          </p:cNvPr>
          <p:cNvSpPr txBox="1"/>
          <p:nvPr/>
        </p:nvSpPr>
        <p:spPr>
          <a:xfrm>
            <a:off x="4461724" y="3329110"/>
            <a:ext cx="3573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D59A3"/>
                </a:solidFill>
                <a:latin typeface="Gilroy ExtraBold" pitchFamily="50" charset="-52"/>
                <a:ea typeface="Gilroy Light" charset="0"/>
                <a:cs typeface="Gilroy Light" charset="0"/>
              </a:rPr>
              <a:t>Ценности ОД: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Gilroy Light" panose="00000400000000000000" pitchFamily="50" charset="-52"/>
                <a:ea typeface="Gilroy Light" charset="0"/>
                <a:cs typeface="Gilroy Light" charset="0"/>
              </a:rPr>
              <a:t> Доверие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Gilroy Light" panose="00000400000000000000" pitchFamily="50" charset="-52"/>
                <a:ea typeface="Gilroy Light" charset="0"/>
                <a:cs typeface="Gilroy Light" charset="0"/>
              </a:rPr>
              <a:t> Качество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Gilroy Light" panose="00000400000000000000" pitchFamily="50" charset="-52"/>
                <a:ea typeface="Gilroy Light" charset="0"/>
                <a:cs typeface="Gilroy Light" charset="0"/>
              </a:rPr>
              <a:t> Профессионализм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Gilroy Light" panose="00000400000000000000" pitchFamily="50" charset="-52"/>
                <a:ea typeface="Gilroy Light" charset="0"/>
                <a:cs typeface="Gilroy Light" charset="0"/>
              </a:rPr>
              <a:t> Справедливость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latin typeface="Gilroy Light" panose="00000400000000000000" pitchFamily="50" charset="-52"/>
                <a:ea typeface="Gilroy Light" charset="0"/>
                <a:cs typeface="Gilroy Light" charset="0"/>
              </a:rPr>
              <a:t> Единые правила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05E63A-70F6-4388-BF85-61866D642386}"/>
              </a:ext>
            </a:extLst>
          </p:cNvPr>
          <p:cNvSpPr txBox="1"/>
          <p:nvPr/>
        </p:nvSpPr>
        <p:spPr>
          <a:xfrm>
            <a:off x="4463194" y="4723587"/>
            <a:ext cx="4156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D59A3"/>
                </a:solidFill>
                <a:latin typeface="Gilroy ExtraBold" pitchFamily="50" charset="-52"/>
              </a:rPr>
              <a:t>Стратегическая цель - </a:t>
            </a:r>
            <a:r>
              <a:rPr lang="ru-RU" sz="1400" dirty="0">
                <a:latin typeface="Gilroy Light" pitchFamily="50" charset="-52"/>
              </a:rPr>
              <a:t>Рост </a:t>
            </a:r>
            <a:r>
              <a:rPr lang="ru-RU" sz="1400" dirty="0" err="1">
                <a:latin typeface="Gilroy Light" pitchFamily="50" charset="-52"/>
              </a:rPr>
              <a:t>востребованности</a:t>
            </a:r>
            <a:r>
              <a:rPr lang="ru-RU" sz="1400" dirty="0">
                <a:latin typeface="Gilroy Light" pitchFamily="50" charset="-52"/>
              </a:rPr>
              <a:t> института независимой оценки в экономике.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9156C2-6F5E-425A-AE90-8C88DB347954}"/>
              </a:ext>
            </a:extLst>
          </p:cNvPr>
          <p:cNvSpPr txBox="1"/>
          <p:nvPr/>
        </p:nvSpPr>
        <p:spPr>
          <a:xfrm>
            <a:off x="3950766" y="195944"/>
            <a:ext cx="501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Пирамида Дилтса в ОД</a:t>
            </a:r>
          </a:p>
        </p:txBody>
      </p:sp>
    </p:spTree>
    <p:extLst>
      <p:ext uri="{BB962C8B-B14F-4D97-AF65-F5344CB8AC3E}">
        <p14:creationId xmlns:p14="http://schemas.microsoft.com/office/powerpoint/2010/main" xmlns="" val="10244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20568" y="195944"/>
            <a:ext cx="494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Ключевые </a:t>
            </a:r>
            <a:r>
              <a:rPr lang="ru-RU" sz="2400" b="1" dirty="0" err="1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стейкхолдеры</a:t>
            </a:r>
            <a:r>
              <a:rPr lang="ru-RU" sz="24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endParaRPr lang="ru-RU" sz="24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4177F1-9B4E-483E-91B8-E6EB64B4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4" y="958960"/>
            <a:ext cx="5079766" cy="4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2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8F191E-FF46-420E-BDFC-7B3493BB774C}"/>
              </a:ext>
            </a:extLst>
          </p:cNvPr>
          <p:cNvSpPr txBox="1"/>
          <p:nvPr/>
        </p:nvSpPr>
        <p:spPr>
          <a:xfrm>
            <a:off x="3189892" y="1829636"/>
            <a:ext cx="6071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97806D"/>
                </a:solidFill>
                <a:latin typeface="Gilroy ExtraBold" charset="0"/>
                <a:ea typeface="Gilroy ExtraBold" charset="0"/>
                <a:cs typeface="Gilroy ExtraBold" charset="0"/>
              </a:rPr>
              <a:t>Спасибо за внимание!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83B4D0-6388-49A7-8136-5B3686804019}"/>
              </a:ext>
            </a:extLst>
          </p:cNvPr>
          <p:cNvSpPr txBox="1"/>
          <p:nvPr/>
        </p:nvSpPr>
        <p:spPr>
          <a:xfrm>
            <a:off x="3867272" y="5096312"/>
            <a:ext cx="5394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D59A3"/>
                </a:solidFill>
                <a:latin typeface="Gilroy ExtraBold" panose="00000900000000000000" pitchFamily="50" charset="-52"/>
              </a:rPr>
              <a:t>www.avg.ru</a:t>
            </a:r>
            <a:endParaRPr lang="ru-RU" sz="2800" dirty="0">
              <a:solidFill>
                <a:srgbClr val="2D59A3"/>
              </a:solidFill>
              <a:latin typeface="Gilroy ExtraBold" panose="00000900000000000000" pitchFamily="50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12BBBA-F5F4-4BF0-9916-5DA1A29641FF}"/>
              </a:ext>
            </a:extLst>
          </p:cNvPr>
          <p:cNvSpPr txBox="1"/>
          <p:nvPr/>
        </p:nvSpPr>
        <p:spPr>
          <a:xfrm>
            <a:off x="5448300" y="4113343"/>
            <a:ext cx="35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ilroy ExtraBold" pitchFamily="50" charset="-52"/>
                <a:ea typeface="Gilroy Light" charset="0"/>
                <a:cs typeface="Gilroy Light" charset="0"/>
              </a:rPr>
              <a:t>Михаил Зельдин</a:t>
            </a:r>
          </a:p>
          <a:p>
            <a:r>
              <a:rPr lang="ru-RU" sz="2800" dirty="0">
                <a:latin typeface="Gilroy ExtraBold" pitchFamily="50" charset="-52"/>
                <a:ea typeface="Gilroy Light" charset="0"/>
                <a:cs typeface="Gilroy Light" charset="0"/>
              </a:rPr>
              <a:t>ГК «Аверс»</a:t>
            </a:r>
          </a:p>
        </p:txBody>
      </p:sp>
    </p:spTree>
    <p:extLst>
      <p:ext uri="{BB962C8B-B14F-4D97-AF65-F5344CB8AC3E}">
        <p14:creationId xmlns:p14="http://schemas.microsoft.com/office/powerpoint/2010/main" xmlns="" val="42392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89C57C8-C337-4326-BF61-5691E657D9D7}"/>
              </a:ext>
            </a:extLst>
          </p:cNvPr>
          <p:cNvSpPr txBox="1"/>
          <p:nvPr/>
        </p:nvSpPr>
        <p:spPr>
          <a:xfrm>
            <a:off x="2905125" y="195944"/>
            <a:ext cx="605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Пирамида Дилтса</a:t>
            </a:r>
          </a:p>
        </p:txBody>
      </p:sp>
      <p:graphicFrame>
        <p:nvGraphicFramePr>
          <p:cNvPr id="71" name="Схема 3">
            <a:extLst>
              <a:ext uri="{FF2B5EF4-FFF2-40B4-BE49-F238E27FC236}">
                <a16:creationId xmlns:a16="http://schemas.microsoft.com/office/drawing/2014/main" xmlns="" id="{D10F60EB-0F6B-4B3E-99D4-67C45D0E6D16}"/>
              </a:ext>
            </a:extLst>
          </p:cNvPr>
          <p:cNvGraphicFramePr/>
          <p:nvPr/>
        </p:nvGraphicFramePr>
        <p:xfrm>
          <a:off x="2038952" y="1387282"/>
          <a:ext cx="3527018" cy="326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6C9D903-3DE2-4CFE-AE05-8C5EF4620AE1}"/>
              </a:ext>
            </a:extLst>
          </p:cNvPr>
          <p:cNvSpPr txBox="1"/>
          <p:nvPr/>
        </p:nvSpPr>
        <p:spPr>
          <a:xfrm>
            <a:off x="5565970" y="4152673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Что? Где? Когда? Кто?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CE1D6FB-A14F-4A1C-AAE0-49A2AA8D9894}"/>
              </a:ext>
            </a:extLst>
          </p:cNvPr>
          <p:cNvSpPr txBox="1"/>
          <p:nvPr/>
        </p:nvSpPr>
        <p:spPr>
          <a:xfrm>
            <a:off x="5335875" y="3671246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Что и как делать?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E37163E0-E4E9-4A86-A63A-277E0241EB96}"/>
              </a:ext>
            </a:extLst>
          </p:cNvPr>
          <p:cNvSpPr txBox="1"/>
          <p:nvPr/>
        </p:nvSpPr>
        <p:spPr>
          <a:xfrm>
            <a:off x="5088139" y="3083525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Какие цели?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E8A7DFE-65D4-4363-87F0-C453F38C1FBF}"/>
              </a:ext>
            </a:extLst>
          </p:cNvPr>
          <p:cNvSpPr txBox="1"/>
          <p:nvPr/>
        </p:nvSpPr>
        <p:spPr>
          <a:xfrm>
            <a:off x="4778470" y="2528872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Что для нас важно и почему?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1257A1A-F7EA-4E14-BA98-B7D44CFCEC55}"/>
              </a:ext>
            </a:extLst>
          </p:cNvPr>
          <p:cNvSpPr txBox="1"/>
          <p:nvPr/>
        </p:nvSpPr>
        <p:spPr>
          <a:xfrm>
            <a:off x="4550647" y="1999397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Кто мы есть?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EE1B843-214C-4E57-AAA5-7B08AB506713}"/>
              </a:ext>
            </a:extLst>
          </p:cNvPr>
          <p:cNvSpPr txBox="1"/>
          <p:nvPr/>
        </p:nvSpPr>
        <p:spPr>
          <a:xfrm>
            <a:off x="4295891" y="1510114"/>
            <a:ext cx="343461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dirty="0">
                <a:latin typeface="Gilroy Light" pitchFamily="50" charset="-52"/>
              </a:rPr>
              <a:t>Зачем? В чем смысл?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543D11B-A13B-4955-B5AA-250DDB3FA655}"/>
              </a:ext>
            </a:extLst>
          </p:cNvPr>
          <p:cNvSpPr txBox="1"/>
          <p:nvPr/>
        </p:nvSpPr>
        <p:spPr>
          <a:xfrm>
            <a:off x="2905125" y="4879075"/>
            <a:ext cx="6238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ilroy Light" charset="0"/>
                <a:ea typeface="Gilroy Light" charset="0"/>
                <a:cs typeface="Gilroy Light" charset="0"/>
              </a:rPr>
              <a:t>Проблемы не могут быть решены на том же уровне мышления, который создал их.</a:t>
            </a:r>
          </a:p>
          <a:p>
            <a:r>
              <a:rPr lang="ru-RU" sz="1400" dirty="0">
                <a:latin typeface="Gilroy Light" charset="0"/>
                <a:ea typeface="Gilroy Light" charset="0"/>
                <a:cs typeface="Gilroy Light" charset="0"/>
              </a:rPr>
              <a:t>					</a:t>
            </a:r>
            <a:r>
              <a:rPr lang="ru-RU" sz="14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 А. Эйнштейн</a:t>
            </a:r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  <a:p>
            <a:endParaRPr lang="ru-RU" sz="1400" dirty="0">
              <a:latin typeface="Gilroy Light" charset="0"/>
              <a:ea typeface="Gilroy Light" charset="0"/>
              <a:cs typeface="Gilro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6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1180" y="195944"/>
            <a:ext cx="7139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Ценности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51297" y="1414125"/>
            <a:ext cx="31445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Ценности</a:t>
            </a:r>
            <a:r>
              <a:rPr lang="ru-RU" sz="1200" dirty="0" smtClean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 -  то, что мы считаем важным, наши внутренние критерии качества жизни.</a:t>
            </a:r>
          </a:p>
          <a:p>
            <a:r>
              <a:rPr lang="ru-RU" sz="1200" dirty="0" smtClean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 </a:t>
            </a:r>
          </a:p>
          <a:p>
            <a:r>
              <a:rPr lang="ru-RU" sz="1200" dirty="0" smtClean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Наша система ценностей фильтрует для нас события на важные и неважные, полезные и вредные, правильные и неправильные.</a:t>
            </a:r>
          </a:p>
          <a:p>
            <a:endParaRPr lang="ru-RU" sz="1200" dirty="0" smtClean="0">
              <a:latin typeface="Gilroy ExtraBold" panose="00000900000000000000" pitchFamily="50" charset="-52"/>
              <a:ea typeface="Gilroy Light" charset="0"/>
              <a:cs typeface="Gilroy Light" charset="0"/>
            </a:endParaRPr>
          </a:p>
          <a:p>
            <a:r>
              <a:rPr lang="ru-RU" sz="1200" dirty="0" smtClean="0">
                <a:latin typeface="Gilroy Light" charset="0"/>
                <a:ea typeface="Gilroy Light" charset="0"/>
                <a:cs typeface="Gilroy Light" charset="0"/>
              </a:rPr>
              <a:t>По сути, всё наше внешнее поведение определяется глубинными установками, которые мы зовём нашими ценностями.</a:t>
            </a:r>
            <a:endParaRPr lang="ru-RU" sz="1200" dirty="0">
              <a:latin typeface="Gilroy Light" charset="0"/>
              <a:ea typeface="Gilroy Light" charset="0"/>
              <a:cs typeface="Gilroy Light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EF8260-BE47-42C9-9C1B-566730DE7DEE}"/>
              </a:ext>
            </a:extLst>
          </p:cNvPr>
          <p:cNvSpPr txBox="1"/>
          <p:nvPr/>
        </p:nvSpPr>
        <p:spPr>
          <a:xfrm>
            <a:off x="5758626" y="1409893"/>
            <a:ext cx="3086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Gilroy ExtraBold" panose="00000900000000000000" pitchFamily="50" charset="-52"/>
              </a:rPr>
              <a:t>К ценностям могут относиться:</a:t>
            </a:r>
          </a:p>
          <a:p>
            <a:endParaRPr lang="ru-RU" sz="1200" dirty="0">
              <a:latin typeface="Gilroy Light" panose="00000400000000000000" pitchFamily="50" charset="-52"/>
            </a:endParaRP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1. </a:t>
            </a:r>
            <a:r>
              <a:rPr lang="ru-RU" sz="1200" dirty="0">
                <a:latin typeface="Gilroy Light" panose="00000400000000000000" pitchFamily="50" charset="-52"/>
              </a:rPr>
              <a:t>Здоровье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2. </a:t>
            </a:r>
            <a:r>
              <a:rPr lang="ru-RU" sz="1200" dirty="0">
                <a:latin typeface="Gilroy Light" panose="00000400000000000000" pitchFamily="50" charset="-52"/>
              </a:rPr>
              <a:t>Любовь, семья, дети, дом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3. </a:t>
            </a:r>
            <a:r>
              <a:rPr lang="ru-RU" sz="1200" dirty="0">
                <a:latin typeface="Gilroy Light" panose="00000400000000000000" pitchFamily="50" charset="-52"/>
              </a:rPr>
              <a:t>Близкие, друзья, общение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4. </a:t>
            </a:r>
            <a:r>
              <a:rPr lang="ru-RU" sz="1200" dirty="0">
                <a:latin typeface="Gilroy Light" panose="00000400000000000000" pitchFamily="50" charset="-52"/>
              </a:rPr>
              <a:t>Самореализация в работе. 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 </a:t>
            </a:r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5. </a:t>
            </a:r>
            <a:r>
              <a:rPr lang="ru-RU" sz="1200" dirty="0">
                <a:latin typeface="Gilroy Light" panose="00000400000000000000" pitchFamily="50" charset="-52"/>
              </a:rPr>
              <a:t>Материальное благополучие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6. </a:t>
            </a:r>
            <a:r>
              <a:rPr lang="ru-RU" sz="1200" dirty="0">
                <a:latin typeface="Gilroy Light" panose="00000400000000000000" pitchFamily="50" charset="-52"/>
              </a:rPr>
              <a:t>Духовные ценности, духовный рост, религия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7. </a:t>
            </a:r>
            <a:r>
              <a:rPr lang="ru-RU" sz="1200" dirty="0">
                <a:latin typeface="Gilroy Light" panose="00000400000000000000" pitchFamily="50" charset="-52"/>
              </a:rPr>
              <a:t>Досуг — удовольствия, хобби, развлечения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8. </a:t>
            </a:r>
            <a:r>
              <a:rPr lang="ru-RU" sz="1200" dirty="0">
                <a:latin typeface="Gilroy Light" panose="00000400000000000000" pitchFamily="50" charset="-52"/>
              </a:rPr>
              <a:t>Творческая самореализация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9. </a:t>
            </a:r>
            <a:r>
              <a:rPr lang="ru-RU" sz="1200" dirty="0" smtClean="0">
                <a:latin typeface="Gilroy Light" panose="00000400000000000000" pitchFamily="50" charset="-52"/>
              </a:rPr>
              <a:t>Власть</a:t>
            </a:r>
            <a:endParaRPr lang="ru-RU" sz="1200" dirty="0">
              <a:latin typeface="Gilroy Light" panose="00000400000000000000" pitchFamily="50" charset="-52"/>
            </a:endParaRPr>
          </a:p>
          <a:p>
            <a:r>
              <a:rPr lang="ru-RU" sz="1200" dirty="0">
                <a:latin typeface="Gilroy Light" panose="00000400000000000000" pitchFamily="50" charset="-52"/>
              </a:rPr>
              <a:t> </a:t>
            </a:r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10. </a:t>
            </a:r>
            <a:r>
              <a:rPr lang="ru-RU" sz="1200" dirty="0">
                <a:latin typeface="Gilroy Light" panose="00000400000000000000" pitchFamily="50" charset="-52"/>
              </a:rPr>
              <a:t>Социальный статус и положение в обществе</a:t>
            </a:r>
          </a:p>
          <a:p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 11. </a:t>
            </a:r>
            <a:r>
              <a:rPr lang="ru-RU" sz="1200" dirty="0">
                <a:latin typeface="Gilroy Light" panose="00000400000000000000" pitchFamily="50" charset="-52"/>
              </a:rPr>
              <a:t>Свобода (свобода выбора, свобода слова и т. д.)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 </a:t>
            </a:r>
            <a:r>
              <a:rPr lang="ru-RU" sz="1200" dirty="0">
                <a:solidFill>
                  <a:srgbClr val="2D59A3"/>
                </a:solidFill>
                <a:latin typeface="Gilroy ExtraBold" panose="00000900000000000000" pitchFamily="50" charset="-52"/>
              </a:rPr>
              <a:t>12. </a:t>
            </a:r>
            <a:r>
              <a:rPr lang="ru-RU" sz="1200" dirty="0" smtClean="0">
                <a:latin typeface="Gilroy Light" panose="00000400000000000000" pitchFamily="50" charset="-52"/>
              </a:rPr>
              <a:t>Стабильность</a:t>
            </a:r>
          </a:p>
          <a:p>
            <a:r>
              <a:rPr lang="ru-RU" sz="1200" dirty="0" smtClean="0">
                <a:latin typeface="Gilroy Light" panose="00000400000000000000" pitchFamily="50" charset="-52"/>
              </a:rPr>
              <a:t>и пр.</a:t>
            </a:r>
          </a:p>
          <a:p>
            <a:endParaRPr lang="ru-RU" sz="1200" dirty="0">
              <a:latin typeface="Gilroy Light" panose="000004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9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2447" y="195944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Спиральная динамика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EDBB165-B306-4530-8935-0EC5EAD3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8772" y="2259242"/>
            <a:ext cx="48768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986ACB-D389-4190-AEBC-1A6C11FEA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842" y="821157"/>
            <a:ext cx="1081041" cy="1291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63BA75-055E-40B4-917A-22BD43FE439D}"/>
              </a:ext>
            </a:extLst>
          </p:cNvPr>
          <p:cNvSpPr txBox="1"/>
          <p:nvPr/>
        </p:nvSpPr>
        <p:spPr>
          <a:xfrm>
            <a:off x="2892054" y="2098684"/>
            <a:ext cx="187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Уильям Грейвз</a:t>
            </a:r>
          </a:p>
        </p:txBody>
      </p:sp>
      <p:pic>
        <p:nvPicPr>
          <p:cNvPr id="3" name="Picture 2" descr="Don Edward Beck - Wikipedia">
            <a:extLst>
              <a:ext uri="{FF2B5EF4-FFF2-40B4-BE49-F238E27FC236}">
                <a16:creationId xmlns:a16="http://schemas.microsoft.com/office/drawing/2014/main" xmlns="" id="{857D8FDE-F560-4BDD-B68B-BEADB23B9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9" r="11151"/>
          <a:stretch/>
        </p:blipFill>
        <p:spPr bwMode="auto">
          <a:xfrm>
            <a:off x="4990809" y="823938"/>
            <a:ext cx="970242" cy="12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982629-9300-4219-892F-B8EA114B8D8E}"/>
              </a:ext>
            </a:extLst>
          </p:cNvPr>
          <p:cNvSpPr txBox="1"/>
          <p:nvPr/>
        </p:nvSpPr>
        <p:spPr>
          <a:xfrm>
            <a:off x="4813715" y="2099802"/>
            <a:ext cx="132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Дон Бек</a:t>
            </a:r>
          </a:p>
        </p:txBody>
      </p:sp>
      <p:pic>
        <p:nvPicPr>
          <p:cNvPr id="1028" name="Picture 4" descr="About Us | Spiral Dynamics®">
            <a:extLst>
              <a:ext uri="{FF2B5EF4-FFF2-40B4-BE49-F238E27FC236}">
                <a16:creationId xmlns:a16="http://schemas.microsoft.com/office/drawing/2014/main" xmlns="" id="{F72C4BA3-4048-43E0-AC10-0D7732B85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2" r="11239"/>
          <a:stretch/>
        </p:blipFill>
        <p:spPr bwMode="auto">
          <a:xfrm>
            <a:off x="6582977" y="823939"/>
            <a:ext cx="1020677" cy="12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12AAA4-C2D0-4A3B-8975-590A3A5BF58F}"/>
              </a:ext>
            </a:extLst>
          </p:cNvPr>
          <p:cNvSpPr txBox="1"/>
          <p:nvPr/>
        </p:nvSpPr>
        <p:spPr>
          <a:xfrm>
            <a:off x="6459612" y="2091703"/>
            <a:ext cx="1324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 ExtraBold" panose="00000900000000000000" pitchFamily="50" charset="-52"/>
                <a:ea typeface="Gilroy Light" charset="0"/>
                <a:cs typeface="Gilroy Light" charset="0"/>
              </a:rPr>
              <a:t>Крис Коуэн</a:t>
            </a:r>
          </a:p>
        </p:txBody>
      </p:sp>
    </p:spTree>
    <p:extLst>
      <p:ext uri="{BB962C8B-B14F-4D97-AF65-F5344CB8AC3E}">
        <p14:creationId xmlns:p14="http://schemas.microsoft.com/office/powerpoint/2010/main" xmlns="" val="37694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1371" y="195944"/>
            <a:ext cx="66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Принципы спиральной динамики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2F4BB8-247C-4E55-9E25-62D533DB7B2E}"/>
              </a:ext>
            </a:extLst>
          </p:cNvPr>
          <p:cNvSpPr txBox="1"/>
          <p:nvPr/>
        </p:nvSpPr>
        <p:spPr>
          <a:xfrm>
            <a:off x="5635705" y="3544102"/>
            <a:ext cx="33254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59A3"/>
                </a:solidFill>
                <a:latin typeface="Gilroy ExtraBold" panose="00000900000000000000" pitchFamily="50" charset="-52"/>
              </a:rPr>
              <a:t>6. Лидерство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Для развития организации Лидер должен находиться на 0,5-1 уровень выше, чем культура организации. Развитие корпоративной культуры организации происходит только за счет  улучшения менеджмента лидеров организации.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F4115C-CE9B-43AB-8A70-72E8ED7F3C2B}"/>
              </a:ext>
            </a:extLst>
          </p:cNvPr>
          <p:cNvSpPr txBox="1"/>
          <p:nvPr/>
        </p:nvSpPr>
        <p:spPr>
          <a:xfrm>
            <a:off x="2567209" y="1043798"/>
            <a:ext cx="307903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59A3"/>
                </a:solidFill>
                <a:latin typeface="Gilroy ExtraBold" panose="00000900000000000000" pitchFamily="50" charset="-52"/>
              </a:rPr>
              <a:t>1. Доминанта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В организации, как правило, нет единой цельной культуры, но всегда есть доминирующая культура, которая задает принципы управления организацией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C56A11-6684-4FF1-89D4-18D2EAE9D26C}"/>
              </a:ext>
            </a:extLst>
          </p:cNvPr>
          <p:cNvSpPr txBox="1"/>
          <p:nvPr/>
        </p:nvSpPr>
        <p:spPr>
          <a:xfrm>
            <a:off x="5635705" y="1054097"/>
            <a:ext cx="299176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800">
                <a:solidFill>
                  <a:srgbClr val="2D59A3"/>
                </a:solidFill>
                <a:latin typeface="Gilroy ExtraBold" panose="00000900000000000000" pitchFamily="50" charset="-52"/>
              </a:defRPr>
            </a:lvl1pPr>
          </a:lstStyle>
          <a:p>
            <a:r>
              <a:rPr lang="ru-RU" sz="1600" dirty="0"/>
              <a:t>2. Конкурентоспособность</a:t>
            </a:r>
          </a:p>
          <a:p>
            <a:r>
              <a:rPr lang="ru-RU" sz="1200" dirty="0">
                <a:solidFill>
                  <a:schemeClr val="tx1"/>
                </a:solidFill>
                <a:latin typeface="Gilroy Light" panose="00000400000000000000" pitchFamily="50" charset="-52"/>
              </a:rPr>
              <a:t>Нет плохих или хороших типов культур. Есть конкурентоспособные и неконкурентоспособные культуры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57818B2-4038-4E40-B945-32962B969829}"/>
              </a:ext>
            </a:extLst>
          </p:cNvPr>
          <p:cNvSpPr txBox="1"/>
          <p:nvPr/>
        </p:nvSpPr>
        <p:spPr>
          <a:xfrm>
            <a:off x="2567209" y="2281582"/>
            <a:ext cx="306849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59A3"/>
                </a:solidFill>
                <a:latin typeface="Gilroy ExtraBold" panose="00000900000000000000" pitchFamily="50" charset="-52"/>
              </a:rPr>
              <a:t>3. Последовательность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Развитие корпоративной культуры происходит последовательно, нельзя "перепрыгнуть" через уровень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83AC7D2-43FE-445E-8992-A9EDD5B684A5}"/>
              </a:ext>
            </a:extLst>
          </p:cNvPr>
          <p:cNvSpPr txBox="1"/>
          <p:nvPr/>
        </p:nvSpPr>
        <p:spPr>
          <a:xfrm>
            <a:off x="5635705" y="2262135"/>
            <a:ext cx="332541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59A3"/>
                </a:solidFill>
                <a:latin typeface="Gilroy ExtraBold" panose="00000900000000000000" pitchFamily="50" charset="-52"/>
              </a:rPr>
              <a:t>4. Фундамент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Новый уровень корпоративной культуры внедряется за счет хорошо работающих инструментов предыдущего уровня - эти инструменты являются фундаментом для следующего уровня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215D92-60A5-47A9-8954-7CCF19B95F62}"/>
              </a:ext>
            </a:extLst>
          </p:cNvPr>
          <p:cNvSpPr txBox="1"/>
          <p:nvPr/>
        </p:nvSpPr>
        <p:spPr>
          <a:xfrm>
            <a:off x="2567209" y="3564185"/>
            <a:ext cx="30684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D59A3"/>
                </a:solidFill>
                <a:latin typeface="Gilroy ExtraBold" panose="00000900000000000000" pitchFamily="50" charset="-52"/>
              </a:rPr>
              <a:t>5. Препятствие </a:t>
            </a:r>
          </a:p>
          <a:p>
            <a:r>
              <a:rPr lang="ru-RU" sz="1200" dirty="0">
                <a:latin typeface="Gilroy Light" panose="00000400000000000000" pitchFamily="50" charset="-52"/>
              </a:rPr>
              <a:t>Те принципы, за счет которых корпоративная культура развивалась и становилась сильнее, через какое-то время становятся главным препятствием, разрушающим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xmlns="" val="2686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A67A025-8BE3-4E50-BA9C-B9FDDDD87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360032"/>
              </p:ext>
            </p:extLst>
          </p:nvPr>
        </p:nvGraphicFramePr>
        <p:xfrm>
          <a:off x="3371657" y="1600384"/>
          <a:ext cx="451873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65">
                  <a:extLst>
                    <a:ext uri="{9D8B030D-6E8A-4147-A177-3AD203B41FA5}">
                      <a16:colId xmlns:a16="http://schemas.microsoft.com/office/drawing/2014/main" xmlns="" val="1137196296"/>
                    </a:ext>
                  </a:extLst>
                </a:gridCol>
                <a:gridCol w="2259365">
                  <a:extLst>
                    <a:ext uri="{9D8B030D-6E8A-4147-A177-3AD203B41FA5}">
                      <a16:colId xmlns:a16="http://schemas.microsoft.com/office/drawing/2014/main" xmlns="" val="5818798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ilroy ExtraBold" panose="00000900000000000000" pitchFamily="50" charset="-52"/>
                        </a:rPr>
                        <a:t>Культура силы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Gilroy ExtraBold" panose="00000900000000000000" pitchFamily="50" charset="-52"/>
                        </a:rPr>
                        <a:t>Нездоровые звучания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2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Gilroy Light" panose="00000400000000000000" pitchFamily="50" charset="-52"/>
                        </a:rPr>
                        <a:t>Воля, сила, власть, достижение личной цели, амбиции, изобилие собственности.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Gilroy Light" panose="00000400000000000000" pitchFamily="50" charset="-52"/>
                        </a:rPr>
                        <a:t>Вседозволенность, ложь, предательство, преступление, подозрительность, зависть, злоба, хаос.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71881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xmlns="" id="{506577EA-83D8-4E5E-86E8-133C56B5D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1807750"/>
              </p:ext>
            </p:extLst>
          </p:nvPr>
        </p:nvGraphicFramePr>
        <p:xfrm>
          <a:off x="3371657" y="2635996"/>
          <a:ext cx="451873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65">
                  <a:extLst>
                    <a:ext uri="{9D8B030D-6E8A-4147-A177-3AD203B41FA5}">
                      <a16:colId xmlns:a16="http://schemas.microsoft.com/office/drawing/2014/main" xmlns="" val="1137196296"/>
                    </a:ext>
                  </a:extLst>
                </a:gridCol>
                <a:gridCol w="2259365">
                  <a:extLst>
                    <a:ext uri="{9D8B030D-6E8A-4147-A177-3AD203B41FA5}">
                      <a16:colId xmlns:a16="http://schemas.microsoft.com/office/drawing/2014/main" xmlns="" val="5818798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ilroy ExtraBold" panose="00000900000000000000" pitchFamily="50" charset="-52"/>
                        </a:rPr>
                        <a:t>Культура правил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Gilroy ExtraBold" panose="00000900000000000000" pitchFamily="50" charset="-52"/>
                        </a:rPr>
                        <a:t>Нездоровые звучания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2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Gilroy Light" panose="00000400000000000000" pitchFamily="50" charset="-52"/>
                        </a:rPr>
                        <a:t>Правила, порядок, законность, справедливость, дисциплина, высшие цели.</a:t>
                      </a:r>
                    </a:p>
                    <a:p>
                      <a:endParaRPr lang="ru-RU" sz="900" dirty="0">
                        <a:latin typeface="Gilroy Light" panose="00000400000000000000" pitchFamily="50" charset="-5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  <a:latin typeface="Gilroy Light" panose="00000400000000000000" pitchFamily="50" charset="-52"/>
                        </a:rPr>
                        <a:t>Бюрократизм, коррупция, недоверие, война с силами «зла», закрытое черно-белое мышление.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71881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xmlns="" id="{6A67A025-8BE3-4E50-BA9C-B9FDDDD87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4050179"/>
              </p:ext>
            </p:extLst>
          </p:nvPr>
        </p:nvGraphicFramePr>
        <p:xfrm>
          <a:off x="3371657" y="3630331"/>
          <a:ext cx="4518730" cy="992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65">
                  <a:extLst>
                    <a:ext uri="{9D8B030D-6E8A-4147-A177-3AD203B41FA5}">
                      <a16:colId xmlns:a16="http://schemas.microsoft.com/office/drawing/2014/main" xmlns="" val="1137196296"/>
                    </a:ext>
                  </a:extLst>
                </a:gridCol>
                <a:gridCol w="2259365">
                  <a:extLst>
                    <a:ext uri="{9D8B030D-6E8A-4147-A177-3AD203B41FA5}">
                      <a16:colId xmlns:a16="http://schemas.microsoft.com/office/drawing/2014/main" xmlns="" val="581879807"/>
                    </a:ext>
                  </a:extLst>
                </a:gridCol>
              </a:tblGrid>
              <a:tr h="38761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ilroy ExtraBold" panose="00000900000000000000" pitchFamily="50" charset="-52"/>
                        </a:rPr>
                        <a:t>Культура результата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Gilroy ExtraBold" panose="00000900000000000000" pitchFamily="50" charset="-52"/>
                        </a:rPr>
                        <a:t>Нездоровые звучания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265015"/>
                  </a:ext>
                </a:extLst>
              </a:tr>
              <a:tr h="605319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Gilroy Light" panose="00000400000000000000" pitchFamily="50" charset="-52"/>
                        </a:rPr>
                        <a:t>Рациональность, осознанный риск, заслуженный успех, престиж, прогресс, новые технологии, уникальность, самосовершенствование.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bg1"/>
                          </a:solidFill>
                          <a:latin typeface="Gilroy Light" panose="00000400000000000000" pitchFamily="50" charset="-52"/>
                        </a:rPr>
                        <a:t>Манипуляция, избирательность интересов, алчность, невнимание к качеству процессов ради достижения целей.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71881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xmlns="" id="{BCCF1B78-37C3-4B04-B214-5D2EF6B75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899049"/>
              </p:ext>
            </p:extLst>
          </p:nvPr>
        </p:nvGraphicFramePr>
        <p:xfrm>
          <a:off x="3362256" y="600471"/>
          <a:ext cx="451873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65">
                  <a:extLst>
                    <a:ext uri="{9D8B030D-6E8A-4147-A177-3AD203B41FA5}">
                      <a16:colId xmlns:a16="http://schemas.microsoft.com/office/drawing/2014/main" xmlns="" val="1137196296"/>
                    </a:ext>
                  </a:extLst>
                </a:gridCol>
                <a:gridCol w="2259365">
                  <a:extLst>
                    <a:ext uri="{9D8B030D-6E8A-4147-A177-3AD203B41FA5}">
                      <a16:colId xmlns:a16="http://schemas.microsoft.com/office/drawing/2014/main" xmlns="" val="5818798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ilroy ExtraBold" panose="00000900000000000000" pitchFamily="50" charset="-52"/>
                        </a:rPr>
                        <a:t>Культура принадлежности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Gilroy ExtraBold" panose="00000900000000000000" pitchFamily="50" charset="-52"/>
                        </a:rPr>
                        <a:t>Нездоровые звучания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2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Gilroy Light" panose="00000400000000000000" pitchFamily="50" charset="-52"/>
                          <a:ea typeface="+mn-ea"/>
                          <a:cs typeface="+mn-cs"/>
                        </a:rPr>
                        <a:t>Объединение вокруг общей цели – выжить, обычаи, традиции, забота друг о друге, комфорт</a:t>
                      </a:r>
                    </a:p>
                    <a:p>
                      <a:endParaRPr lang="ru-RU" sz="900" kern="1200" dirty="0">
                        <a:solidFill>
                          <a:schemeClr val="dk1"/>
                        </a:solidFill>
                        <a:latin typeface="Gilroy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kern="1200" dirty="0">
                          <a:solidFill>
                            <a:schemeClr val="bg1"/>
                          </a:solidFill>
                          <a:latin typeface="Gilroy Light" panose="00000400000000000000" pitchFamily="50" charset="-52"/>
                          <a:ea typeface="+mn-ea"/>
                          <a:cs typeface="+mn-cs"/>
                        </a:rPr>
                        <a:t>Неумение и нежелание брать на себя ответственность, все отвечают за всё и никто ни за что, лень, паразитизм, сплетни, конфликты на личностном уровне</a:t>
                      </a: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71881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xmlns="" id="{0E52C671-FC04-40B5-974A-A7DA6DB1D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7795116"/>
              </p:ext>
            </p:extLst>
          </p:nvPr>
        </p:nvGraphicFramePr>
        <p:xfrm>
          <a:off x="3371657" y="4656466"/>
          <a:ext cx="4518730" cy="96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365">
                  <a:extLst>
                    <a:ext uri="{9D8B030D-6E8A-4147-A177-3AD203B41FA5}">
                      <a16:colId xmlns:a16="http://schemas.microsoft.com/office/drawing/2014/main" xmlns="" val="1137196296"/>
                    </a:ext>
                  </a:extLst>
                </a:gridCol>
                <a:gridCol w="2259365">
                  <a:extLst>
                    <a:ext uri="{9D8B030D-6E8A-4147-A177-3AD203B41FA5}">
                      <a16:colId xmlns:a16="http://schemas.microsoft.com/office/drawing/2014/main" xmlns="" val="58187980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Gilroy ExtraBold" panose="00000900000000000000" pitchFamily="50" charset="-52"/>
                        </a:rPr>
                        <a:t>Культура согласия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Gilroy ExtraBold" panose="00000900000000000000" pitchFamily="50" charset="-52"/>
                        </a:rPr>
                        <a:t>Нездоровые звучания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526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kern="1200" dirty="0">
                          <a:solidFill>
                            <a:schemeClr val="dk1"/>
                          </a:solidFill>
                          <a:latin typeface="Gilroy Light" panose="00000400000000000000" pitchFamily="50" charset="-52"/>
                          <a:ea typeface="+mn-ea"/>
                          <a:cs typeface="+mn-cs"/>
                        </a:rPr>
                        <a:t>Равенство всех, учитывается мнение каждого, глобальное мышление о мире</a:t>
                      </a:r>
                    </a:p>
                    <a:p>
                      <a:endParaRPr lang="ru-RU" sz="800" kern="1200" dirty="0">
                        <a:solidFill>
                          <a:schemeClr val="dk1"/>
                        </a:solidFill>
                        <a:latin typeface="Gilroy Light" panose="00000400000000000000" pitchFamily="50" charset="-52"/>
                        <a:ea typeface="+mn-ea"/>
                        <a:cs typeface="+mn-cs"/>
                      </a:endParaRPr>
                    </a:p>
                    <a:p>
                      <a:endParaRPr lang="ru-RU" sz="900" dirty="0">
                        <a:latin typeface="Gilroy Light" panose="00000400000000000000" pitchFamily="50" charset="-52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800" kern="1200" dirty="0">
                          <a:solidFill>
                            <a:schemeClr val="bg1"/>
                          </a:solidFill>
                          <a:latin typeface="Gilroy Light" panose="00000400000000000000" pitchFamily="50" charset="-52"/>
                          <a:ea typeface="+mn-ea"/>
                          <a:cs typeface="+mn-cs"/>
                        </a:rPr>
                        <a:t>Неповоротливость и негибкость, длительность согласований, отсутствие энергии для преодоления барьеров</a:t>
                      </a:r>
                    </a:p>
                    <a:p>
                      <a:pPr marL="0" algn="l" defTabSz="685800" rtl="0" eaLnBrk="1" latinLnBrk="0" hangingPunct="1"/>
                      <a:endParaRPr lang="ru-RU" sz="800" kern="1200" dirty="0">
                        <a:solidFill>
                          <a:schemeClr val="bg1"/>
                        </a:solidFill>
                        <a:latin typeface="Gilroy Light" panose="000004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971881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B3BEB2-D7B0-43C2-A598-7AE1F9FB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737" y="1606435"/>
            <a:ext cx="1010920" cy="1010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EFAD19-A79D-42A6-9435-A249710E1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5686" y="1616800"/>
            <a:ext cx="1010920" cy="1010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320FB1-6710-48EF-80BF-DE17DEBF6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526" y="599091"/>
            <a:ext cx="1007430" cy="1007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376A29-9BDB-4927-9425-789D6D270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686" y="3643353"/>
            <a:ext cx="1006220" cy="1006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8FC6328-6492-4869-8A81-6C4386DAD4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3252" y="3624101"/>
            <a:ext cx="1018405" cy="1018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C890AA-A0E4-44CC-A698-BA373A290A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6036" y="2624242"/>
            <a:ext cx="1010920" cy="1010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4979C2-9325-4873-9DED-84BC71BDAE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5686" y="2637133"/>
            <a:ext cx="1006220" cy="1006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3299D8-DDD6-4D4E-AF03-E96A45DFF6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0986" y="599091"/>
            <a:ext cx="1010920" cy="1010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14CD89-4D72-406B-850F-2DD27BD70D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293" y="4641087"/>
            <a:ext cx="1018405" cy="1018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DC43B4E-471F-4725-B136-A465D9FAE5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90387" y="4643267"/>
            <a:ext cx="1010921" cy="1010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9DEA7D-8EC6-45A7-AF46-0CD695AB9470}"/>
              </a:ext>
            </a:extLst>
          </p:cNvPr>
          <p:cNvSpPr txBox="1"/>
          <p:nvPr/>
        </p:nvSpPr>
        <p:spPr>
          <a:xfrm>
            <a:off x="2331371" y="105204"/>
            <a:ext cx="66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Характеристики уровней ценностей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42131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егулирование </a:t>
            </a:r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в картинках</a:t>
            </a:r>
            <a:endParaRPr lang="ru-RU" sz="2800" b="1" dirty="0" smtClean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2838650" y="2990642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253155" y="2786083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71356" y="2883624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BA544E-73F5-4F3D-AF4C-364F675CBD5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8634" y="2028707"/>
            <a:ext cx="727885" cy="727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55C60FA-D26C-490A-B6CE-52153A056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9439" y="2354938"/>
            <a:ext cx="635704" cy="6357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D0476EA-8531-49E9-A766-77D8ABDC6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167" y="2345951"/>
            <a:ext cx="635704" cy="6357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3BD18A6-8871-4517-BC32-020DB0B5252B}"/>
              </a:ext>
            </a:extLst>
          </p:cNvPr>
          <p:cNvSpPr txBox="1"/>
          <p:nvPr/>
        </p:nvSpPr>
        <p:spPr>
          <a:xfrm>
            <a:off x="2343785" y="2017688"/>
            <a:ext cx="126701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ilroy ExtraBold" panose="00000900000000000000" pitchFamily="50" charset="-52"/>
              </a:rPr>
              <a:t>Заказчик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F70A340-14C9-444E-AB1B-8B903AC29669}"/>
              </a:ext>
            </a:extLst>
          </p:cNvPr>
          <p:cNvSpPr txBox="1"/>
          <p:nvPr/>
        </p:nvSpPr>
        <p:spPr>
          <a:xfrm>
            <a:off x="4916649" y="1720289"/>
            <a:ext cx="1267012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ilroy ExtraBold" panose="00000900000000000000" pitchFamily="50" charset="-52"/>
              </a:rPr>
              <a:t>Оценщик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34540E5-6EFD-473F-858B-FB16288F3EBA}"/>
              </a:ext>
            </a:extLst>
          </p:cNvPr>
          <p:cNvSpPr txBox="1"/>
          <p:nvPr/>
        </p:nvSpPr>
        <p:spPr>
          <a:xfrm>
            <a:off x="7392694" y="2017384"/>
            <a:ext cx="146065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ilroy ExtraBold" panose="00000900000000000000" pitchFamily="50" charset="-52"/>
              </a:rPr>
              <a:t>Потребитель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35">
            <a:extLst>
              <a:ext uri="{FF2B5EF4-FFF2-40B4-BE49-F238E27FC236}">
                <a16:creationId xmlns:a16="http://schemas.microsoft.com/office/drawing/2014/main" xmlns="" id="{369F5DDF-5C7B-404C-86EF-BF84FA0F7D38}"/>
              </a:ext>
            </a:extLst>
          </p:cNvPr>
          <p:cNvSpPr/>
          <p:nvPr/>
        </p:nvSpPr>
        <p:spPr>
          <a:xfrm>
            <a:off x="2833033" y="2988000"/>
            <a:ext cx="5400000" cy="144000"/>
          </a:xfrm>
          <a:prstGeom prst="roundRect">
            <a:avLst/>
          </a:prstGeom>
          <a:noFill/>
          <a:ln w="63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356" y="4491227"/>
            <a:ext cx="575855" cy="575855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 rot="21194614">
            <a:off x="2844625" y="2984666"/>
            <a:ext cx="5400000" cy="144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Шестиугольник 2"/>
          <p:cNvSpPr/>
          <p:nvPr/>
        </p:nvSpPr>
        <p:spPr>
          <a:xfrm rot="19815358">
            <a:off x="5259130" y="2780107"/>
            <a:ext cx="594000" cy="547200"/>
          </a:xfrm>
          <a:prstGeom prst="hexagon">
            <a:avLst/>
          </a:prstGeom>
          <a:solidFill>
            <a:srgbClr val="2D59A3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77331" y="2877648"/>
            <a:ext cx="360000" cy="3600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FB1927-A2A8-4E92-8CDC-6179088739E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4634" y="2363392"/>
            <a:ext cx="727885" cy="72788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0A95664-3DDC-4061-A680-2CC60916FD69}"/>
              </a:ext>
            </a:extLst>
          </p:cNvPr>
          <p:cNvSpPr txBox="1"/>
          <p:nvPr/>
        </p:nvSpPr>
        <p:spPr>
          <a:xfrm>
            <a:off x="4162649" y="2162547"/>
            <a:ext cx="1267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Gilroy ExtraBold" panose="00000900000000000000" pitchFamily="50" charset="-52"/>
              </a:rPr>
              <a:t>Оценщик</a:t>
            </a:r>
          </a:p>
        </p:txBody>
      </p:sp>
      <p:grpSp>
        <p:nvGrpSpPr>
          <p:cNvPr id="19" name="Группа 13">
            <a:extLst>
              <a:ext uri="{FF2B5EF4-FFF2-40B4-BE49-F238E27FC236}">
                <a16:creationId xmlns:a16="http://schemas.microsoft.com/office/drawing/2014/main" xmlns="" id="{2C74B1D7-498F-487F-ABEE-23EA3DEF1ADF}"/>
              </a:ext>
            </a:extLst>
          </p:cNvPr>
          <p:cNvGrpSpPr/>
          <p:nvPr/>
        </p:nvGrpSpPr>
        <p:grpSpPr>
          <a:xfrm>
            <a:off x="2711860" y="3128666"/>
            <a:ext cx="240701" cy="317153"/>
            <a:chOff x="2831388" y="3128666"/>
            <a:chExt cx="635303" cy="1335083"/>
          </a:xfrm>
        </p:grpSpPr>
        <p:sp>
          <p:nvSpPr>
            <p:cNvPr id="20" name="Открывающая фигурная скобка 7">
              <a:extLst>
                <a:ext uri="{FF2B5EF4-FFF2-40B4-BE49-F238E27FC236}">
                  <a16:creationId xmlns:a16="http://schemas.microsoft.com/office/drawing/2014/main" xmlns="" id="{9C6870CB-6BF0-4304-962A-3A75BB3CE048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9">
              <a:extLst>
                <a:ext uri="{FF2B5EF4-FFF2-40B4-BE49-F238E27FC236}">
                  <a16:creationId xmlns:a16="http://schemas.microsoft.com/office/drawing/2014/main" xmlns="" id="{DC127456-C743-4F17-9448-3F487071C2B6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3335945-05DD-4067-B4B0-37E52BFF4F84}"/>
              </a:ext>
            </a:extLst>
          </p:cNvPr>
          <p:cNvSpPr txBox="1"/>
          <p:nvPr/>
        </p:nvSpPr>
        <p:spPr>
          <a:xfrm>
            <a:off x="2130415" y="2316241"/>
            <a:ext cx="615553" cy="1999891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ПРИБЫЛЬ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ЗАКАЗЧИКА</a:t>
            </a:r>
          </a:p>
        </p:txBody>
      </p:sp>
      <p:grpSp>
        <p:nvGrpSpPr>
          <p:cNvPr id="30" name="Группа 57">
            <a:extLst>
              <a:ext uri="{FF2B5EF4-FFF2-40B4-BE49-F238E27FC236}">
                <a16:creationId xmlns:a16="http://schemas.microsoft.com/office/drawing/2014/main" xmlns="" id="{5680D494-4FCD-480A-91EE-C262BDD7A57D}"/>
              </a:ext>
            </a:extLst>
          </p:cNvPr>
          <p:cNvGrpSpPr/>
          <p:nvPr/>
        </p:nvGrpSpPr>
        <p:grpSpPr>
          <a:xfrm rot="10800000">
            <a:off x="8175812" y="2667512"/>
            <a:ext cx="174966" cy="311620"/>
            <a:chOff x="2831388" y="3128666"/>
            <a:chExt cx="635303" cy="1335083"/>
          </a:xfrm>
        </p:grpSpPr>
        <p:sp>
          <p:nvSpPr>
            <p:cNvPr id="31" name="Открывающая фигурная скобка 58">
              <a:extLst>
                <a:ext uri="{FF2B5EF4-FFF2-40B4-BE49-F238E27FC236}">
                  <a16:creationId xmlns:a16="http://schemas.microsoft.com/office/drawing/2014/main" xmlns="" id="{22950B03-4F36-4F1A-9463-540D546D860A}"/>
                </a:ext>
              </a:extLst>
            </p:cNvPr>
            <p:cNvSpPr/>
            <p:nvPr/>
          </p:nvSpPr>
          <p:spPr>
            <a:xfrm>
              <a:off x="2831388" y="3128666"/>
              <a:ext cx="275303" cy="1335083"/>
            </a:xfrm>
            <a:prstGeom prst="lef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59">
              <a:extLst>
                <a:ext uri="{FF2B5EF4-FFF2-40B4-BE49-F238E27FC236}">
                  <a16:creationId xmlns:a16="http://schemas.microsoft.com/office/drawing/2014/main" xmlns="" id="{0C1D44A1-AE87-40F5-92CC-A47F744CBD14}"/>
                </a:ext>
              </a:extLst>
            </p:cNvPr>
            <p:cNvCxnSpPr/>
            <p:nvPr/>
          </p:nvCxnSpPr>
          <p:spPr>
            <a:xfrm flipV="1">
              <a:off x="3106691" y="4456296"/>
              <a:ext cx="360000" cy="72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05B825-EDE5-46D9-9869-E9CE1C835ACF}"/>
              </a:ext>
            </a:extLst>
          </p:cNvPr>
          <p:cNvSpPr txBox="1"/>
          <p:nvPr/>
        </p:nvSpPr>
        <p:spPr>
          <a:xfrm rot="10800000">
            <a:off x="8341970" y="2155124"/>
            <a:ext cx="615553" cy="1336395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УБЫТКИ</a:t>
            </a:r>
            <a:b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</a:br>
            <a:r>
              <a:rPr lang="ru-RU" sz="1400" b="1" dirty="0">
                <a:latin typeface="AvantGardeCTT" charset="0"/>
                <a:ea typeface="AvantGardeCTT" charset="0"/>
                <a:cs typeface="AvantGardeCTT" charset="0"/>
              </a:rPr>
              <a:t>ПОТРЕБИТЕЛЯ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A8DE47-8DB2-4181-87D7-3710A31FEE2F}"/>
              </a:ext>
            </a:extLst>
          </p:cNvPr>
          <p:cNvSpPr txBox="1"/>
          <p:nvPr/>
        </p:nvSpPr>
        <p:spPr>
          <a:xfrm>
            <a:off x="3561121" y="195944"/>
            <a:ext cx="54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2D59A3"/>
                </a:solidFill>
                <a:latin typeface="Gilroy ExtraBold" charset="0"/>
                <a:ea typeface="Gilroy ExtraBold" charset="0"/>
                <a:cs typeface="Gilroy ExtraBold" charset="0"/>
              </a:rPr>
              <a:t>Регулирование в картинках</a:t>
            </a:r>
            <a:endParaRPr lang="ru-RU" sz="2800" b="1" dirty="0">
              <a:solidFill>
                <a:srgbClr val="2D59A3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8106</TotalTime>
  <Words>914</Words>
  <Application>Microsoft Office PowerPoint</Application>
  <PresentationFormat>Экран (16:10)</PresentationFormat>
  <Paragraphs>191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Крайзман Леонид</dc:creator>
  <cp:lastModifiedBy>М</cp:lastModifiedBy>
  <cp:revision>172</cp:revision>
  <dcterms:created xsi:type="dcterms:W3CDTF">2018-11-22T09:41:30Z</dcterms:created>
  <dcterms:modified xsi:type="dcterms:W3CDTF">2020-12-09T07:16:15Z</dcterms:modified>
</cp:coreProperties>
</file>